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57975" y="697575"/>
            <a:ext cx="63216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Himno de Gloria Nº58 - 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Puedo entonces conocerle</a:t>
            </a:r>
            <a:endParaRPr sz="3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246875"/>
            <a:ext cx="5783400" cy="12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When my lifework is ended and I cross the swelling tide</a:t>
            </a:r>
            <a:r>
              <a:rPr b="1" lang="en">
                <a:latin typeface="Calibri"/>
                <a:ea typeface="Calibri"/>
                <a:cs typeface="Calibri"/>
                <a:sym typeface="Calibri"/>
              </a:rPr>
              <a:t>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602550"/>
            <a:ext cx="9144000" cy="41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Cuando aquí de mi vida mis afanes cesen ya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y se anuncie bella aurora celestial,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en las playas del cielo mi llegada esperará,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mi Señor con bienvenida paternal.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Puedo entonces conocerle,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seguro en su seno estaré,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cara a cara espero verle,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con él redimido viviré.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602550"/>
            <a:ext cx="9144000" cy="45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¡Oh!, que gozo tendré yo cuando pueda ver su faz 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y en eterna vida esté con mi Señor;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de su lado ya nunca me podrán quitar jamás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los halagos de mi fiero tentador.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Puedo entonces conocerle,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seguro en su seno estaré,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cara a cara espero verle,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con él redimido viviré.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602550"/>
            <a:ext cx="9144000" cy="40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He de ver a los seres que en la tierra yo perdí,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cuando en brazos de la muerte los dejé.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y aunque de ellos, entonces, con dolor me despedí,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¡Junto al trono de Jesús los hallaré!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Puedo entonces conocerle,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seguro en su seno estaré,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cara a cara espero verle,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con él redimido viviré.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602550"/>
            <a:ext cx="9144000" cy="40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Al entrar por las puertas de la célica ciudad,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me uniré con los que triunfantes van,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y del himno que alabe de mi Dios la majestad,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los acentos por los siglos sonarán.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Puedo entonces conocerle,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seguro en su seno estaré,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cara a cara espero verle,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con él redimido viviré.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