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9f0ad29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9f0ad29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9f0ad2947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9f0ad294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9f0ad294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d9f0ad294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503875" y="807350"/>
            <a:ext cx="63216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Himno de Gloria Nº59 - 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¡Te quiero mi Señor!</a:t>
            </a:r>
            <a:endParaRPr sz="3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I need Thee every hour</a:t>
            </a: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602550"/>
            <a:ext cx="9144000" cy="454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Te quiero, mi Señor, habita en mí,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vencedor seré por fe en ti.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43850" y="283100"/>
            <a:ext cx="9065100" cy="457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Te quiero, sí, te quiero,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siempre te anhelo;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bendíceme ahora, 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acudo a ti.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602550"/>
            <a:ext cx="9144000" cy="454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Te quiero, oh Jesús, mi Salvador;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oh, hazme en verdad tu servidor.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43850" y="283100"/>
            <a:ext cx="9065100" cy="457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Te quiero, sí, te quiero,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siempre te anhelo;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bendíceme ahora, 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acudo a ti.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602550"/>
            <a:ext cx="9144000" cy="454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Tu voluntad, Señor enséñame,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de tu gran amor, ¡oh!, cólmame.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43850" y="283100"/>
            <a:ext cx="9065100" cy="457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Te quiero, sí, te quiero,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siempre te anhelo;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bendíceme ahora, 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acudo a ti.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602550"/>
            <a:ext cx="9144000" cy="454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Oh, mi gran bienhechor, en tentación,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concédeme valor y protección.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43850" y="283100"/>
            <a:ext cx="9065100" cy="457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Te quiero, sí, te quiero,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siempre te anhelo;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bendíceme ahora, 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acudo a ti.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