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265680" y="1209240"/>
            <a:ext cx="4044960" cy="698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369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939560" y="2654280"/>
            <a:ext cx="383652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905520" y="72432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905520" y="2654280"/>
            <a:ext cx="187200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23700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534080" y="72432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93956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623700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7534080" y="2654280"/>
            <a:ext cx="1235160" cy="17622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2"/>
          <p:cNvSpPr/>
          <p:nvPr/>
        </p:nvSpPr>
        <p:spPr>
          <a:xfrm>
            <a:off x="1524960" y="672480"/>
            <a:ext cx="1081440" cy="11246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2"/>
          <p:cNvSpPr/>
          <p:nvPr/>
        </p:nvSpPr>
        <p:spPr>
          <a:xfrm rot="10800000">
            <a:off x="6537600" y="3343320"/>
            <a:ext cx="1081440" cy="11246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2"/>
          <p:cNvSpPr/>
          <p:nvPr/>
        </p:nvSpPr>
        <p:spPr>
          <a:xfrm>
            <a:off x="4359600" y="2817360"/>
            <a:ext cx="4244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680480" y="1189080"/>
            <a:ext cx="5783040" cy="145692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r>
              <a:rPr b="0" lang="en-GB" sz="40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41D0CCAC-7974-4F44-BEF7-6B7E71BBFE41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7</a:t>
            </a:fld>
            <a:endParaRPr b="0" lang="en-GB" sz="1000" spc="-1" strike="noStrike"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90320" y="526320"/>
            <a:ext cx="5618520" cy="40903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r>
              <a:rPr b="0" lang="en-GB" sz="4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13D3F857-4576-4EFB-8574-27EC2902C942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20;p4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Google Shape;21;p4"/>
          <p:cNvSpPr/>
          <p:nvPr/>
        </p:nvSpPr>
        <p:spPr>
          <a:xfrm>
            <a:off x="5029560" y="4495680"/>
            <a:ext cx="540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265680" y="1209240"/>
            <a:ext cx="4044960" cy="150588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r>
              <a:rPr b="0" lang="en-GB" sz="3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B1DC7C8E-1DF5-4D24-AE2A-C368126AA9C1}" type="slidenum">
              <a:rPr b="0" lang="en" sz="1000" spc="-1" strike="noStrike">
                <a:solidFill>
                  <a:srgbClr val="ffffff"/>
                </a:solidFill>
                <a:latin typeface="Roboto"/>
                <a:ea typeface="Roboto"/>
              </a:rPr>
              <a:t>&lt;number&gt;</a:t>
            </a:fld>
            <a:endParaRPr b="0" lang="en-GB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3;p13"/>
          <p:cNvSpPr txBox="1"/>
          <p:nvPr/>
        </p:nvSpPr>
        <p:spPr>
          <a:xfrm>
            <a:off x="1503720" y="807480"/>
            <a:ext cx="6006240" cy="14569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Nº60 - Estrellas en mi corona</a:t>
            </a:r>
            <a:endParaRPr b="0" lang="en-GB" sz="4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Google Shape;64;p13"/>
          <p:cNvSpPr txBox="1"/>
          <p:nvPr/>
        </p:nvSpPr>
        <p:spPr>
          <a:xfrm>
            <a:off x="1726920" y="3387960"/>
            <a:ext cx="5783040" cy="98748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Will There Be Any Stars?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p14"/>
          <p:cNvSpPr txBox="1"/>
          <p:nvPr/>
        </p:nvSpPr>
        <p:spPr>
          <a:xfrm>
            <a:off x="0" y="602640"/>
            <a:ext cx="9143640" cy="4540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Sin cesar siempre pienso en la tierra mejor, 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do al ponerse mi sol llegaré, 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 al hallarme en los cielos con Cristo el Señor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¿mi corona de estrellas tendré?</a:t>
            </a: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5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74;p15"/>
          <p:cNvSpPr txBox="1"/>
          <p:nvPr/>
        </p:nvSpPr>
        <p:spPr>
          <a:xfrm>
            <a:off x="39600" y="759240"/>
            <a:ext cx="9064800" cy="4095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¿Mi corona tendrá sus estrellas allí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en las almas que yo rescaté?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Cuando el sol ya decline y me encuentre yo en ti: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¿Mi corona de estrellas tendré?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9;p16"/>
          <p:cNvSpPr txBox="1"/>
          <p:nvPr/>
        </p:nvSpPr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De la fuerza de Dios esperando el poder, 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trabajar quiero siempre y salvar 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a las almas, y al fin, cual estrellas saber 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que en mis sienes irán a brillar. 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p15_0"/>
          <p:cNvSpPr txBox="1"/>
          <p:nvPr/>
        </p:nvSpPr>
        <p:spPr>
          <a:xfrm>
            <a:off x="39600" y="759240"/>
            <a:ext cx="9064800" cy="4095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¿Mi corona tendrá sus estrellas allí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en las almas que yo rescaté?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Cuando el sol ya decline y me encuentre yo en ti: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¿Mi corona de estrellas tendré?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89;p18"/>
          <p:cNvSpPr txBox="1"/>
          <p:nvPr/>
        </p:nvSpPr>
        <p:spPr>
          <a:xfrm>
            <a:off x="0" y="602640"/>
            <a:ext cx="9143640" cy="4540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¡Oh!, qué gozo en los cielos será para mí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vivas gemas poner a sus pies: 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y tener en mi frente corona que allí 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¡Ornen joyas de tal brillantez!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74;p15_1"/>
          <p:cNvSpPr txBox="1"/>
          <p:nvPr/>
        </p:nvSpPr>
        <p:spPr>
          <a:xfrm>
            <a:off x="39600" y="759240"/>
            <a:ext cx="9064800" cy="4095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¿Mi corona tendrá sus estrellas allí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en las almas que yo rescaté?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Cuando el sol ya decline y me encuentre yo en ti: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400" spc="-1" strike="noStrike">
                <a:solidFill>
                  <a:srgbClr val="ffffff"/>
                </a:solidFill>
                <a:latin typeface="Calibri"/>
                <a:ea typeface="Calibri"/>
              </a:rPr>
              <a:t>¿Mi corona de estrellas tendré? </a:t>
            </a: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99;p20"/>
          <p:cNvSpPr txBox="1"/>
          <p:nvPr/>
        </p:nvSpPr>
        <p:spPr>
          <a:xfrm>
            <a:off x="4939560" y="72432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Google Shape;100;p20"/>
          <p:cNvSpPr txBox="1"/>
          <p:nvPr/>
        </p:nvSpPr>
        <p:spPr>
          <a:xfrm>
            <a:off x="265680" y="1818720"/>
            <a:ext cx="4044960" cy="15058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2021-06-12T05:30:40Z</dcterms:modified>
  <cp:revision>1</cp:revision>
  <dc:subject/>
  <dc:title/>
</cp:coreProperties>
</file>