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600" y="334332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80480" y="1189080"/>
            <a:ext cx="5783040" cy="145692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4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CF75B4E6-B009-4CB8-ABD5-84022A195727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90320" y="526320"/>
            <a:ext cx="5618520" cy="40903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r>
              <a:rPr b="0" lang="en-GB" sz="4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C680D13-2EBF-402A-A80D-D33CAC860DE3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;p14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Google Shape;21;p14"/>
          <p:cNvSpPr/>
          <p:nvPr/>
        </p:nvSpPr>
        <p:spPr>
          <a:xfrm>
            <a:off x="5029560" y="4495680"/>
            <a:ext cx="540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3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16C3910-0906-4BD9-8530-46944247AAD9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3;p1"/>
          <p:cNvSpPr txBox="1"/>
          <p:nvPr/>
        </p:nvSpPr>
        <p:spPr>
          <a:xfrm>
            <a:off x="1568880" y="712440"/>
            <a:ext cx="6006240" cy="2077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Nº61 - </a:t>
            </a:r>
            <a:endParaRPr b="0" lang="en-GB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Nada hay que me pueda apartar</a:t>
            </a:r>
            <a:endParaRPr b="0" lang="en-GB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Google Shape;64;p1"/>
          <p:cNvSpPr txBox="1"/>
          <p:nvPr/>
        </p:nvSpPr>
        <p:spPr>
          <a:xfrm>
            <a:off x="1726920" y="3387960"/>
            <a:ext cx="5783040" cy="9874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The Half Has Never Been Told?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2"/>
          <p:cNvSpPr txBox="1"/>
          <p:nvPr/>
        </p:nvSpPr>
        <p:spPr>
          <a:xfrm>
            <a:off x="0" y="602640"/>
            <a:ext cx="9143640" cy="45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Nada hay que me pueda apartar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 Cristo y de su amor,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pues 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l de veras sabe amar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pobre pecador.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e5f3da18b_0_12"/>
          <p:cNvSpPr txBox="1"/>
          <p:nvPr/>
        </p:nvSpPr>
        <p:spPr>
          <a:xfrm>
            <a:off x="39600" y="171000"/>
            <a:ext cx="8956440" cy="4683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¡Yo te amo, oh mi Salvador!,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más que a lo terrenal;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das consuelo, paz, y amor,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el reino celestial.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9;gdebb671786_0_5"/>
          <p:cNvSpPr txBox="1"/>
          <p:nvPr/>
        </p:nvSpPr>
        <p:spPr>
          <a:xfrm>
            <a:off x="0" y="602640"/>
            <a:ext cx="9143640" cy="45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Saber que Cristo es mi sostén,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alegra el corazón,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pues él es mi supremo bien,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 la salvación.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84;gdebb671786_0_1"/>
          <p:cNvSpPr txBox="1"/>
          <p:nvPr/>
        </p:nvSpPr>
        <p:spPr>
          <a:xfrm>
            <a:off x="39600" y="171000"/>
            <a:ext cx="8956440" cy="4683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¡Yo te amo, oh mi Salvador!,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más que a lo terrenal;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das consuelo, paz, y amor,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el reino celestial.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89;gdebb671786_0_9"/>
          <p:cNvSpPr txBox="1"/>
          <p:nvPr/>
        </p:nvSpPr>
        <p:spPr>
          <a:xfrm>
            <a:off x="0" y="602640"/>
            <a:ext cx="9143640" cy="45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Señor, si cerca estás de mí,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ahuyenta el temor;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perdón completo encuentra en ti,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el pobre pecador.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94;gdebb671786_0_13"/>
          <p:cNvSpPr txBox="1"/>
          <p:nvPr/>
        </p:nvSpPr>
        <p:spPr>
          <a:xfrm>
            <a:off x="39600" y="171000"/>
            <a:ext cx="8956440" cy="4683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¡Yo te amo, oh mi Salvador!,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más que a lo terrenal;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das consuelo, paz, y amor,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el reino celestial.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99;gdebb671786_0_17"/>
          <p:cNvSpPr txBox="1"/>
          <p:nvPr/>
        </p:nvSpPr>
        <p:spPr>
          <a:xfrm>
            <a:off x="0" y="602640"/>
            <a:ext cx="9143640" cy="45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Jesús, mi amable y buen Pastor,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 Dios supremo Don,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aparta mi alma del dolor;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 consolación.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4;gdebb671786_0_21"/>
          <p:cNvSpPr txBox="1"/>
          <p:nvPr/>
        </p:nvSpPr>
        <p:spPr>
          <a:xfrm>
            <a:off x="39600" y="171000"/>
            <a:ext cx="8956440" cy="4683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¡Yo te amo, oh mi Salvador!,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más que a lo terrenal;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das consuelo, paz, y amor,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el reino celestial.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09;p10"/>
          <p:cNvSpPr txBox="1"/>
          <p:nvPr/>
        </p:nvSpPr>
        <p:spPr>
          <a:xfrm>
            <a:off x="4939560" y="72432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Google Shape;110;p10"/>
          <p:cNvSpPr txBox="1"/>
          <p:nvPr/>
        </p:nvSpPr>
        <p:spPr>
          <a:xfrm>
            <a:off x="265680" y="1818720"/>
            <a:ext cx="4044960" cy="1505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2021-06-20T18:32:24Z</dcterms:modified>
  <cp:revision>1</cp:revision>
  <dc:subject/>
  <dc:title/>
</cp:coreProperties>
</file>