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Nº62 - Con Cristo yo iré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19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If Jesus Goes with Me.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Ya sea en el valle do el peligro esté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o que en la luz gloriosa de paz habite yo,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a mi Jesús diré: “Tu voluntad haré”;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si Cristo me guía doquiera yo iré.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94;gdebb671786_0_35"/>
          <p:cNvSpPr/>
          <p:nvPr/>
        </p:nvSpPr>
        <p:spPr>
          <a:xfrm>
            <a:off x="39600" y="171000"/>
            <a:ext cx="89553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 Cristo conmigo va, yo iré: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yo no temeré, con gozo iré, conmigo va;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grato servir a Jesús, llevar la cruz.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 Cristo conmigo va, yo iré.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ebb671786_0_31"/>
          <p:cNvSpPr/>
          <p:nvPr/>
        </p:nvSpPr>
        <p:spPr>
          <a:xfrm>
            <a:off x="0" y="602640"/>
            <a:ext cx="9142560" cy="395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Si al desierto quiere Jesús que vaya yo,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llevando buenas nuevas de santa salvación;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si allí, en dura lid, mi campo señaló,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a Cristo yo sigo sin más dilación.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94;gdebb671786_0_2"/>
          <p:cNvSpPr/>
          <p:nvPr/>
        </p:nvSpPr>
        <p:spPr>
          <a:xfrm>
            <a:off x="39600" y="171000"/>
            <a:ext cx="89553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 Cristo conmigo va, yo iré: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yo no temeré, con gozo iré, conmigo va;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grato servir a Jesús, llevar la cruz.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 Cristo conmigo va, yo iré.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ebb671786_0_39"/>
          <p:cNvSpPr/>
          <p:nvPr/>
        </p:nvSpPr>
        <p:spPr>
          <a:xfrm>
            <a:off x="0" y="602640"/>
            <a:ext cx="9142560" cy="393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Aunque mi parte sea mi dura cruz llevar, 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diré a mis hermanos también su gran poder; </a:t>
            </a:r>
            <a:br/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contento quedaré, mi luz haré brillar, </a:t>
            </a:r>
            <a:br/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¡Testigo de Cristo, doquiera yo iré!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94;gdebb671786_0_1"/>
          <p:cNvSpPr/>
          <p:nvPr/>
        </p:nvSpPr>
        <p:spPr>
          <a:xfrm>
            <a:off x="39600" y="171000"/>
            <a:ext cx="89553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 Cristo conmigo va, yo iré: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yo no temeré, con gozo iré, conmigo va;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grato servir a Jesús, llevar la cruz.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 Cristo conmigo va, yo iré.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gdebb671786_0_43"/>
          <p:cNvSpPr/>
          <p:nvPr/>
        </p:nvSpPr>
        <p:spPr>
          <a:xfrm>
            <a:off x="0" y="602640"/>
            <a:ext cx="9142560" cy="391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voluntad de Cristo yo quiero obedecer,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pues en la Santa Biblia encuentro mi saber;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y con su gran poder al mundo venceré,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si él va conmigo, doquiera yo iré.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94;gdebb671786_0_0"/>
          <p:cNvSpPr/>
          <p:nvPr/>
        </p:nvSpPr>
        <p:spPr>
          <a:xfrm>
            <a:off x="39600" y="171000"/>
            <a:ext cx="89553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 Cristo conmigo va, yo iré: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yo no temeré, con gozo iré, conmigo va;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grato servir a Jesús, llevar la cruz.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 Cristo conmigo va, yo iré.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2021-06-14T12:24:41Z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