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1080" cy="11242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7960" y="3343680"/>
            <a:ext cx="1081080" cy="11242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40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600" cy="1505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n-GB" sz="1800" spc="-1" strike="noStrike">
                <a:latin typeface="Arial"/>
              </a:rPr>
              <a:t>Click to edit the title text format</a:t>
            </a:r>
            <a:endParaRPr b="0" lang="en-GB" sz="18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1280" cy="51429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403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5880" cy="150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Nº63 - Dios os guarde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726920" y="3387960"/>
            <a:ext cx="5782680" cy="98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5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500" spc="-1" strike="noStrike">
                <a:solidFill>
                  <a:srgbClr val="8bc34a"/>
                </a:solidFill>
                <a:latin typeface="Calibri"/>
                <a:ea typeface="Calibri"/>
              </a:rPr>
              <a:t>God be with you till we meet again.</a:t>
            </a:r>
            <a:endParaRPr b="0" lang="en-GB" sz="2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602640"/>
            <a:ext cx="9143280" cy="398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900" spc="-1" strike="noStrike">
                <a:solidFill>
                  <a:srgbClr val="ffffff"/>
                </a:solidFill>
                <a:latin typeface="Calibri"/>
                <a:ea typeface="Calibri"/>
              </a:rPr>
              <a:t>Dios os guarde en su santo amor,</a:t>
            </a:r>
            <a:endParaRPr b="0" lang="en-GB" sz="4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900" spc="-1" strike="noStrike">
                <a:solidFill>
                  <a:srgbClr val="ffffff"/>
                </a:solidFill>
                <a:latin typeface="Calibri"/>
                <a:ea typeface="Calibri"/>
              </a:rPr>
              <a:t>hasta el día en que lleguemos,</a:t>
            </a:r>
            <a:endParaRPr b="0" lang="en-GB" sz="4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900" spc="-1" strike="noStrike">
                <a:solidFill>
                  <a:srgbClr val="ffffff"/>
                </a:solidFill>
                <a:latin typeface="Calibri"/>
                <a:ea typeface="Calibri"/>
              </a:rPr>
              <a:t>a la patria do estaremos,</a:t>
            </a:r>
            <a:endParaRPr b="0" lang="en-GB" sz="4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900" spc="-1" strike="noStrike">
                <a:solidFill>
                  <a:srgbClr val="ffffff"/>
                </a:solidFill>
                <a:latin typeface="Calibri"/>
                <a:ea typeface="Calibri"/>
              </a:rPr>
              <a:t>para siempre con el Salvador.</a:t>
            </a:r>
            <a:endParaRPr b="0" lang="en-GB" sz="4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e5f3da18b_0_12"/>
          <p:cNvSpPr/>
          <p:nvPr/>
        </p:nvSpPr>
        <p:spPr>
          <a:xfrm>
            <a:off x="39600" y="171000"/>
            <a:ext cx="8956080" cy="468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4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Al venir Jesús nos veremos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a los pies de nuestro Salvador;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reunidos todos seremos,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un redil con nuestro buen Pastor.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79;gdebb671786_0_56"/>
          <p:cNvSpPr/>
          <p:nvPr/>
        </p:nvSpPr>
        <p:spPr>
          <a:xfrm>
            <a:off x="0" y="602640"/>
            <a:ext cx="9143280" cy="398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900" spc="-1" strike="noStrike">
                <a:solidFill>
                  <a:srgbClr val="ffffff"/>
                </a:solidFill>
                <a:latin typeface="Calibri"/>
                <a:ea typeface="Calibri"/>
              </a:rPr>
              <a:t>Dios os guarde en su santo amor,</a:t>
            </a:r>
            <a:endParaRPr b="0" lang="en-GB" sz="4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900" spc="-1" strike="noStrike">
                <a:solidFill>
                  <a:srgbClr val="ffffff"/>
                </a:solidFill>
                <a:latin typeface="Calibri"/>
                <a:ea typeface="Calibri"/>
              </a:rPr>
              <a:t>en la senda peligrosa,</a:t>
            </a:r>
            <a:endParaRPr b="0" lang="en-GB" sz="4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900" spc="-1" strike="noStrike">
                <a:solidFill>
                  <a:srgbClr val="ffffff"/>
                </a:solidFill>
                <a:latin typeface="Calibri"/>
                <a:ea typeface="Calibri"/>
              </a:rPr>
              <a:t>de esta vida tormentosa,</a:t>
            </a:r>
            <a:endParaRPr b="0" lang="en-GB" sz="4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900" spc="-1" strike="noStrike">
                <a:solidFill>
                  <a:srgbClr val="ffffff"/>
                </a:solidFill>
                <a:latin typeface="Calibri"/>
                <a:ea typeface="Calibri"/>
              </a:rPr>
              <a:t>os conserve en paz y sin temor.</a:t>
            </a:r>
            <a:endParaRPr b="0" lang="en-GB" sz="4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e5f3da18b_0_0"/>
          <p:cNvSpPr/>
          <p:nvPr/>
        </p:nvSpPr>
        <p:spPr>
          <a:xfrm>
            <a:off x="39600" y="171000"/>
            <a:ext cx="8956080" cy="468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4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Al venir Jesús nos veremos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a los pies de nuestro Salvador;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reunidos todos seremos,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un redil con nuestro buen Pastor.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89;gdebb671786_0_52"/>
          <p:cNvSpPr/>
          <p:nvPr/>
        </p:nvSpPr>
        <p:spPr>
          <a:xfrm>
            <a:off x="0" y="602640"/>
            <a:ext cx="9143280" cy="398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900" spc="-1" strike="noStrike">
                <a:solidFill>
                  <a:srgbClr val="ffffff"/>
                </a:solidFill>
                <a:latin typeface="Calibri"/>
                <a:ea typeface="Calibri"/>
              </a:rPr>
              <a:t>Dios os guarde en su santo amor;</a:t>
            </a:r>
            <a:endParaRPr b="0" lang="en-GB" sz="4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900" spc="-1" strike="noStrike">
                <a:solidFill>
                  <a:srgbClr val="ffffff"/>
                </a:solidFill>
                <a:latin typeface="Calibri"/>
                <a:ea typeface="Calibri"/>
              </a:rPr>
              <a:t>os conduzca su bandera,</a:t>
            </a:r>
            <a:endParaRPr b="0" lang="en-GB" sz="4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900" spc="-1" strike="noStrike">
                <a:solidFill>
                  <a:srgbClr val="ffffff"/>
                </a:solidFill>
                <a:latin typeface="Calibri"/>
                <a:ea typeface="Calibri"/>
              </a:rPr>
              <a:t>y os esfuerce en gran manera,</a:t>
            </a:r>
            <a:endParaRPr b="0" lang="en-GB" sz="4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900" spc="-1" strike="noStrike">
                <a:solidFill>
                  <a:srgbClr val="ffffff"/>
                </a:solidFill>
                <a:latin typeface="Calibri"/>
                <a:ea typeface="Calibri"/>
              </a:rPr>
              <a:t>con su Espíritu Consolador.</a:t>
            </a:r>
            <a:endParaRPr b="0" lang="en-GB" sz="4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e5f3da18b_0_1"/>
          <p:cNvSpPr/>
          <p:nvPr/>
        </p:nvSpPr>
        <p:spPr>
          <a:xfrm>
            <a:off x="39600" y="171000"/>
            <a:ext cx="8956080" cy="468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4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Al venir Jesús nos veremos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a los pies de nuestro Salvador;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reunidos todos seremos,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un redil con nuestro buen Pastor.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99;gdebb671786_0_64"/>
          <p:cNvSpPr/>
          <p:nvPr/>
        </p:nvSpPr>
        <p:spPr>
          <a:xfrm>
            <a:off x="0" y="602640"/>
            <a:ext cx="9143280" cy="398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900" spc="-1" strike="noStrike">
                <a:solidFill>
                  <a:srgbClr val="ffffff"/>
                </a:solidFill>
                <a:latin typeface="Calibri"/>
                <a:ea typeface="Calibri"/>
              </a:rPr>
              <a:t>Dios os guarde en su santo amor;</a:t>
            </a:r>
            <a:endParaRPr b="0" lang="en-GB" sz="4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900" spc="-1" strike="noStrike">
                <a:solidFill>
                  <a:srgbClr val="ffffff"/>
                </a:solidFill>
                <a:latin typeface="Calibri"/>
                <a:ea typeface="Calibri"/>
              </a:rPr>
              <a:t>con su gracia </a:t>
            </a:r>
            <a:r>
              <a:rPr b="1" lang="en" sz="4900" spc="-1" strike="noStrike">
                <a:solidFill>
                  <a:srgbClr val="ffffff"/>
                </a:solidFill>
                <a:latin typeface="Calibri"/>
                <a:ea typeface="Calibri"/>
              </a:rPr>
              <a:t>é</a:t>
            </a:r>
            <a:r>
              <a:rPr b="1" lang="en" sz="4900" spc="-1" strike="noStrike">
                <a:solidFill>
                  <a:srgbClr val="ffffff"/>
                </a:solidFill>
                <a:latin typeface="Calibri"/>
                <a:ea typeface="Calibri"/>
              </a:rPr>
              <a:t>l os sostenga,</a:t>
            </a:r>
            <a:endParaRPr b="0" lang="en-GB" sz="4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900" spc="-1" strike="noStrike">
                <a:solidFill>
                  <a:srgbClr val="ffffff"/>
                </a:solidFill>
                <a:latin typeface="Calibri"/>
                <a:ea typeface="Calibri"/>
              </a:rPr>
              <a:t>hasta que el Maestro venga</a:t>
            </a:r>
            <a:endParaRPr b="0" lang="en-GB" sz="4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900" spc="-1" strike="noStrike">
                <a:solidFill>
                  <a:srgbClr val="ffffff"/>
                </a:solidFill>
                <a:latin typeface="Calibri"/>
                <a:ea typeface="Calibri"/>
              </a:rPr>
              <a:t>a fundar su reino en esplendor.</a:t>
            </a:r>
            <a:endParaRPr b="0" lang="en-GB" sz="4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e5f3da18b_0_2"/>
          <p:cNvSpPr/>
          <p:nvPr/>
        </p:nvSpPr>
        <p:spPr>
          <a:xfrm>
            <a:off x="39600" y="171000"/>
            <a:ext cx="8956080" cy="468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4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Al venir Jesús nos veremos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a los pies de nuestro Salvador;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reunidos todos seremos,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un redil con nuestro buen Pastor.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6160" cy="369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4600" cy="150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2021-06-20T18:38:56Z</dcterms:modified>
  <cp:revision>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