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Nº64 - Voluntarios de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9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As a Volunteer.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Jesús está buscando voluntarios hoy,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que a la ruda lucha luego puedan ir,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¿quién está dispuesto a escuchar su voz,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siendo voluntario listo a combatir?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Cristo voluntario, tú puedes ser,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otros ya se alistan, hazlo tú;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Cristo es nuestro Jefe, no hay por qu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temer;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¿quieres ser un voluntario de Jesús?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ebb671786_0_77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Nos cercan las tinieblas densas del error;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vamos sobre abismos hondos de maldad,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para destruirlas llama el Salvador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muchos voluntarios que amen la verdad. 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e0337b8e03_0_0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Cristo voluntario, tú puedes ser,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otros ya se alistan, hazlo tú;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Cristo es nuestro Jefe, no hay por qu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temer;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¿quieres ser un voluntario de Jesús?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ebb671786_0_85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La lucha es contra el vicio, la pereza, el mal,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contra la ignorancia de la ley de Dios;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es una campaña que no tiene igual,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¿quieres ir a ella de Jesús en pos?  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e0337b8e03_0_4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Cristo voluntario, tú puedes ser,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otros ya se alistan, hazlo tú;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Cristo es nuestro Jefe, no hay por qu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temer;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¿quieres ser un voluntario de Jesús?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ebb671786_0_93"/>
          <p:cNvSpPr/>
          <p:nvPr/>
        </p:nvSpPr>
        <p:spPr>
          <a:xfrm>
            <a:off x="0" y="602640"/>
            <a:ext cx="914256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El triunfo significa que domine el bien;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que los hombres se amen, y que la verdad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reine en las conciencias, siendo su sostén;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ha de ser si ayudas una realidad.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4;ge0337b8e03_0_12"/>
          <p:cNvSpPr/>
          <p:nvPr/>
        </p:nvSpPr>
        <p:spPr>
          <a:xfrm>
            <a:off x="39600" y="171000"/>
            <a:ext cx="9142560" cy="46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 Cristo voluntario, tú puedes ser,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otros ya se alistan, hazlo tú;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Cristo es nuestro Jefe, no hay por qu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temer;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¿quieres ser un voluntario de Jesús?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2021-06-20T19:59:43Z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