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720" cy="11239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320" y="3344040"/>
            <a:ext cx="1080720" cy="11239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7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Click to edit the outline text format</a:t>
            </a:r>
            <a:endParaRPr b="0" lang="en-GB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latin typeface="Arial"/>
              </a:rPr>
              <a:t>Second Outline Level</a:t>
            </a:r>
            <a:endParaRPr b="0" lang="en-GB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Third Outline Level</a:t>
            </a:r>
            <a:endParaRPr b="0" lang="en-GB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latin typeface="Arial"/>
              </a:rPr>
              <a:t>Fourth Outline Level</a:t>
            </a:r>
            <a:endParaRPr b="0" lang="en-GB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Fifth Outline Level</a:t>
            </a:r>
            <a:endParaRPr b="0" lang="en-GB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Sixth Outline Level</a:t>
            </a:r>
            <a:endParaRPr b="0" lang="en-GB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Seventh Outline Level</a:t>
            </a:r>
            <a:endParaRPr b="0" lang="en-GB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920" cy="51426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40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520" cy="150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Nº66 - ¡Salud! ¡Salud!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2320" cy="98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Marching to Glory.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Vengo a tus pies, Jesús, con llanto y dolor;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misericordia ten de mí, un pobre pecador,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sálvame, y te daré mi vida en loor;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 Salvador, tierno Cristo!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f4197bcf9_0_2"/>
          <p:cNvSpPr/>
          <p:nvPr/>
        </p:nvSpPr>
        <p:spPr>
          <a:xfrm>
            <a:off x="39600" y="142920"/>
            <a:ext cx="9142920" cy="499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¡Salud!, ¡Salud! Cantad a nuestro Dios.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paz nos da, clamad en alta voz;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salvación ya tengo y descanso dulce en él,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soy salvado en Cristo.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f4197bcf9_0_39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Debo, pues, mis fuerzas y mi vida toda a ti;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te las doy con gratitud y alegremente, sí;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gratitud a ti que vida diste ya por mí;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mi Salvador, Jesucristo.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f4197bcf9_0_0"/>
          <p:cNvSpPr/>
          <p:nvPr/>
        </p:nvSpPr>
        <p:spPr>
          <a:xfrm>
            <a:off x="39600" y="142920"/>
            <a:ext cx="9142920" cy="499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¡Salud!, ¡Salud! Cantad a nuestro Dios.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paz nos da, clamad en alta voz;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salvación ya tengo y descanso dulce en él,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soy salvado en Cristo.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f4197bcf9_0_51"/>
          <p:cNvSpPr/>
          <p:nvPr/>
        </p:nvSpPr>
        <p:spPr>
          <a:xfrm>
            <a:off x="0" y="3600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Voces dad la voz al pecador que anda sin sostén,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sin la paz, buscándola, decidle: A Cristo ven;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él que me salvó quiere salvarte a ti también,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cree en la sangre de Cristo.</a:t>
            </a:r>
            <a:endParaRPr b="0" lang="en-GB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f4197bcf9_0_1"/>
          <p:cNvSpPr/>
          <p:nvPr/>
        </p:nvSpPr>
        <p:spPr>
          <a:xfrm>
            <a:off x="39600" y="142920"/>
            <a:ext cx="9142920" cy="499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¡Salud!, ¡Salud! Cantad a nuestro Dios.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paz nos da, clamad en alta voz;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salvación ya tengo y descanso dulce en él,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soy salvado en Cristo.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gdf4197bcf9_0_43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Gloria a nuestro Salvador por su gran salvación;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gloria tributemos en la sala de oración,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gloria cantaremos en canción de fuerte son,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yo soy salvado por Cristo.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f4197bcf9_0_3"/>
          <p:cNvSpPr/>
          <p:nvPr/>
        </p:nvSpPr>
        <p:spPr>
          <a:xfrm>
            <a:off x="39600" y="142920"/>
            <a:ext cx="9142920" cy="499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¡Salud!, ¡Salud! Cantad a nuestro Dios.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paz nos da, clamad en alta voz;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salvación ya tengo y descanso dulce en él,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soy salvado en Cristo.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800" cy="369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424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2021-06-25T19:46:10Z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