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Nº67 - De mi tierno Salvador 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2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On the Happy Golden Shore.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mi tierno Salvador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cantaré el inmenso amor.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Gloriaréme en el favor de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tinieblas me llamó,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cadenas me libró,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 muerte me salvó, mi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f4197bcf9_0_2"/>
          <p:cNvSpPr/>
          <p:nvPr/>
        </p:nvSpPr>
        <p:spPr>
          <a:xfrm>
            <a:off x="39600" y="142920"/>
            <a:ext cx="9141840" cy="49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Jesús! ¡Mi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¡Cuán precioso es el nombre de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su sangre me limpió,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gozo me llenó,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vida me dotó, mi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9;gdf4197bcf9_0_1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¡Oh, qué triste condición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impío corazón!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salvó de perdición, mi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del pecado, el perdón,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la ruina, salvación;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tristeza, bendición, dio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f4197bcf9_0_0"/>
          <p:cNvSpPr/>
          <p:nvPr/>
        </p:nvSpPr>
        <p:spPr>
          <a:xfrm>
            <a:off x="39600" y="142920"/>
            <a:ext cx="9141840" cy="49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Jesús! ¡Mi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¡Cuán precioso es el nombre de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su sangre me limpió,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gozo me llenó,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vida me dotó, mi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89;gdf4197bcf9_0_18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el mundo al vagar,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solitario sin hogar,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sabía qué dulce paz da Jesús;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las lágrimas de ayer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han pasado y placer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comienzo a tener, en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f4197bcf9_0_1"/>
          <p:cNvSpPr/>
          <p:nvPr/>
        </p:nvSpPr>
        <p:spPr>
          <a:xfrm>
            <a:off x="39600" y="142920"/>
            <a:ext cx="9141840" cy="49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9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¡Mi Jesús! ¡Mi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¡Cuán precioso es el nombre de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su sangre me limpió,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gozo me llenó,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vida me dotó, mi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99;gdf4197bcf9_0_26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 falso a su verdad,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lo inmundo a santidad,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me trajo la bondad de Jesús.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Hechos fuertes en virtud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su perennal salud;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himnos dad de gratitud a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9" name="Google Shape;110;p1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2021-06-22T19:07:51Z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