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Nº68 - Libre estoy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60048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Remember When My Burdens Rolled Away.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9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vagaba mucho tiempo en el terror,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agobiado en el pecado y el temor;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vi al Salvador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escuché su tierna voz,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Jesus me hizo libre por su amor.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4197bcf9_0_2"/>
          <p:cNvSpPr/>
          <p:nvPr/>
        </p:nvSpPr>
        <p:spPr>
          <a:xfrm>
            <a:off x="39600" y="142920"/>
            <a:ext cx="9142200" cy="49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por la gracia de Jesús libre estoy;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¡Aleluya, por la fe, libre estoy!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4197bcf9_0_76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9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vagaba mucho tiempo en el error,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sin pensar en el amor del Salvador;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vagaba más y más,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lejos de mi Redentor,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¡Mas ahora por su muerte libre estoy!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4197bcf9_0_0"/>
          <p:cNvSpPr/>
          <p:nvPr/>
        </p:nvSpPr>
        <p:spPr>
          <a:xfrm>
            <a:off x="39600" y="142920"/>
            <a:ext cx="9142200" cy="49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por la gracia de Jesús libre estoy;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¡Aleluya, por la fe, libre estoy!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4197bcf9_0_8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9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vagaba mucho tiempo en el error,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ahora quiero andar con mi Señor;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quiero oír su tierna voz,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seguirle siempre en pos,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sea a nuestro buen Pastor!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4197bcf9_0_1"/>
          <p:cNvSpPr/>
          <p:nvPr/>
        </p:nvSpPr>
        <p:spPr>
          <a:xfrm>
            <a:off x="39600" y="142920"/>
            <a:ext cx="9142200" cy="49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por la gracia de Jesús libre estoy;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libre estoy, libre estoy,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¡Aleluya, por la fe, libre estoy!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2021-06-25T19:34:35Z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