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720" cy="11239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320" y="3344040"/>
            <a:ext cx="1080720" cy="11239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7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Click to edit the outline text format</a:t>
            </a:r>
            <a:endParaRPr b="0" lang="en-GB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latin typeface="Arial"/>
              </a:rPr>
              <a:t>Second Outline Level</a:t>
            </a:r>
            <a:endParaRPr b="0" lang="en-GB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Third Outline Level</a:t>
            </a:r>
            <a:endParaRPr b="0" lang="en-GB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latin typeface="Arial"/>
              </a:rPr>
              <a:t>Fourth Outline Level</a:t>
            </a:r>
            <a:endParaRPr b="0" lang="en-GB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Fifth Outline Level</a:t>
            </a:r>
            <a:endParaRPr b="0" lang="en-GB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Sixth Outline Level</a:t>
            </a:r>
            <a:endParaRPr b="0" lang="en-GB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Seventh Outline Level</a:t>
            </a:r>
            <a:endParaRPr b="0" lang="en-GB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920" cy="51426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40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520" cy="150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Nº69 - Precioso es Jesús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6005520" cy="98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So precious is Jesus, my Savior, my King.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Jesús es precioso, mi buen Salvador, 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por siempre le alabo por su gran amor; 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si débil me encuentro su fuerza me da, 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l es mi precioso Jesús.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f4197bcf9_0_2"/>
          <p:cNvSpPr/>
          <p:nvPr/>
        </p:nvSpPr>
        <p:spPr>
          <a:xfrm>
            <a:off x="3960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Precioso es Jesús, mi Jesús, 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Precioso es Jesús, mi Jesús; 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mi gloria será su rostro mirar, 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l es mi precioso Jesús. </a:t>
            </a:r>
            <a:endParaRPr b="0" lang="en-GB" sz="5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b6c43af15b_0_4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Y cuando en pecado muy triste me vi, 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llamando a las puertas de mi corazón, 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me dijo: “Tu alma yo quiero salvar”; 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l es mi precioso Jesús.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84;gb6c43af15b_0_0"/>
          <p:cNvSpPr/>
          <p:nvPr/>
        </p:nvSpPr>
        <p:spPr>
          <a:xfrm>
            <a:off x="3960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Precioso es Jesús, mi Jesús, 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Preciosos es Jesús, mi Jesús 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mi gloria sera su rostro mirar, 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l es mi preciosos Jesús. </a:t>
            </a:r>
            <a:endParaRPr b="0" lang="en-GB" sz="5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b6c43af15b_0_8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Mas ya por su gracia la luz puedo ver,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quitó mi tristeza, mi llanto enjugó;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por fe yo contempló mi eterno hogar, 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l es mi precioso Jesús.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94;gb6c43af15b_0_12"/>
          <p:cNvSpPr/>
          <p:nvPr/>
        </p:nvSpPr>
        <p:spPr>
          <a:xfrm>
            <a:off x="3960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Precioso es Jesús, mi Jesús, 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Preciosos es Jesús, mi Jesús 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mi gloria sera su rostro mirar, 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l es mi preciosos Jesús. </a:t>
            </a:r>
            <a:endParaRPr b="0" lang="en-GB" sz="5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gb6c43af15b_0_20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Jesús es precioso, mi fiel Redentor,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me gozo en su luz que en mi senda brilló;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yo sé que glorioso por m</a:t>
            </a: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í</a:t>
            </a: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 viene aquí,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l es mi precioso Jesús.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04;gb6c43af15b_0_16"/>
          <p:cNvSpPr/>
          <p:nvPr/>
        </p:nvSpPr>
        <p:spPr>
          <a:xfrm>
            <a:off x="3960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Precioso es Jesús, mi Jesús, 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Preciosos es Jesús, mi Jesús 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mi gloria sera su rostro mirar, 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el es mi preciosos Jesús. </a:t>
            </a:r>
            <a:endParaRPr b="0" lang="en-GB" sz="5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800" cy="369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424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2021-06-20T21:13:37Z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