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1080" cy="11242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7960" y="3343680"/>
            <a:ext cx="1081080" cy="11242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40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600" cy="1505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GB" sz="1800" spc="-1" strike="noStrike">
                <a:latin typeface="Arial"/>
              </a:rPr>
              <a:t>Click to edit the title text format</a:t>
            </a:r>
            <a:endParaRPr b="0" lang="en-GB" sz="18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1280" cy="51429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40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5880" cy="150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Nº70 - Mi sueño inefable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600000"/>
            <a:ext cx="6164280" cy="77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2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200" spc="-1" strike="noStrike">
                <a:solidFill>
                  <a:srgbClr val="8bc34a"/>
                </a:solidFill>
                <a:latin typeface="Calibri"/>
                <a:ea typeface="Calibri"/>
              </a:rPr>
              <a:t>There's a dream that I dream, of my Savior divine.</a:t>
            </a:r>
            <a:endParaRPr b="0" lang="en-GB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3280" cy="514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Hay un sueño inefable de Cristo el Señor,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que ha de ser a su fin realidad;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cada instante contemplo esa dulce visión,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que es promesa de eterna verdad.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0"/>
            <a:ext cx="9143280" cy="514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41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Este sueño inefable secreto es de paz,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yo quiero impartirte en verdad;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porque sueño mirar en la gloria su faz,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yo sé que será realidad.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9;gb6c43af15b_0_24"/>
          <p:cNvSpPr/>
          <p:nvPr/>
        </p:nvSpPr>
        <p:spPr>
          <a:xfrm>
            <a:off x="0" y="0"/>
            <a:ext cx="9143280" cy="514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Bien compensa por toda ansiedad y dolor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la esperanza que afirma mi fe;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pues al ver a mi Rey en su real esplendor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ni aún la sombra de pruebas tendré.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84;gdc0cef80f0_0_4"/>
          <p:cNvSpPr/>
          <p:nvPr/>
        </p:nvSpPr>
        <p:spPr>
          <a:xfrm>
            <a:off x="39600" y="0"/>
            <a:ext cx="9143280" cy="514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41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Este sueño inefable secreto es de paz,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yo quiero impartirte en verdad;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porque sueño mirar en la gloria su faz,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yo sé que será realidad.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89;gb6c43af15b_0_32"/>
          <p:cNvSpPr/>
          <p:nvPr/>
        </p:nvSpPr>
        <p:spPr>
          <a:xfrm>
            <a:off x="0" y="0"/>
            <a:ext cx="9143280" cy="514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Cuando ya todo anuncie que el fin cerca está,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no agitarme podrá la ansiedad;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un suspiro no más, y la vida se irá,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mas mi sueño será realidad.</a:t>
            </a:r>
            <a:endParaRPr b="0" lang="en-GB" sz="3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94;gb6c43af15b_0_40"/>
          <p:cNvSpPr/>
          <p:nvPr/>
        </p:nvSpPr>
        <p:spPr>
          <a:xfrm>
            <a:off x="39600" y="0"/>
            <a:ext cx="9143280" cy="514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41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Este sueño inefable secreto es de paz,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yo quiero impartirte en verdad;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porque sueño mirar en la gloria su faz,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yo sé que será realidad.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99;p10"/>
          <p:cNvSpPr/>
          <p:nvPr/>
        </p:nvSpPr>
        <p:spPr>
          <a:xfrm>
            <a:off x="4939560" y="724320"/>
            <a:ext cx="3836160" cy="369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00;p10"/>
          <p:cNvSpPr/>
          <p:nvPr/>
        </p:nvSpPr>
        <p:spPr>
          <a:xfrm>
            <a:off x="265680" y="1818720"/>
            <a:ext cx="4044600" cy="150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2021-06-20T20:27:03Z</dcterms:modified>
  <cp:revision>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