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720" cy="11239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320" y="3344040"/>
            <a:ext cx="1080720" cy="11239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7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GB" sz="1800" spc="-1" strike="noStrike">
                <a:latin typeface="Arial"/>
              </a:rPr>
              <a:t>Click to edit the title text format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Click to edit the outline text format</a:t>
            </a:r>
            <a:endParaRPr b="0" lang="en-GB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latin typeface="Arial"/>
              </a:rPr>
              <a:t>Second Outline Level</a:t>
            </a:r>
            <a:endParaRPr b="0" lang="en-GB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Third Outline Level</a:t>
            </a:r>
            <a:endParaRPr b="0" lang="en-GB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latin typeface="Arial"/>
              </a:rPr>
              <a:t>Fourth Outline Level</a:t>
            </a:r>
            <a:endParaRPr b="0" lang="en-GB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Fifth Outline Level</a:t>
            </a:r>
            <a:endParaRPr b="0" lang="en-GB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Sixth Outline Level</a:t>
            </a:r>
            <a:endParaRPr b="0" lang="en-GB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Seventh Outline Level</a:t>
            </a:r>
            <a:endParaRPr b="0" lang="en-GB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920" cy="51426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40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520" cy="150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Nº71 - D</a:t>
            </a: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í</a:t>
            </a: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 feliz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920" cy="98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Happy day.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Feliz momento en que escogí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servirte, mi Señor y Dios;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preciso es que mi gozo en ti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lo muestre hoy con obra y voz. 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245880"/>
            <a:ext cx="9142920" cy="453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¡Soy feliz! ¡Soy feliz!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en su favor me gozaré;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en libertad y luz me vi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cuando triunfó en mí la fe;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el raudal carmesí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salud de mi alma enferma fue. 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gdfc2e049a4_0_0"/>
          <p:cNvSpPr/>
          <p:nvPr/>
        </p:nvSpPr>
        <p:spPr>
          <a:xfrm>
            <a:off x="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¡Pasó! Mi gran deber cumplí;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Cristo soy, y mío es él;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me atrajo, con placer seguí;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su voz conoce todo fiel.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245880"/>
            <a:ext cx="9142920" cy="453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¡Soy feliz! ¡Soy feliz!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en su favor me gozaré;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en libertad y luz me vi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cuando triunfó en mí la fe;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el raudal carmesí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salud de mi alma enferma fue. 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gdfc2e049a4_0_8"/>
          <p:cNvSpPr/>
          <p:nvPr/>
        </p:nvSpPr>
        <p:spPr>
          <a:xfrm>
            <a:off x="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Reposa débil corazón;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 tus contiendas pon ya fin,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hallé más noble posesión,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parte en superior festín.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245880"/>
            <a:ext cx="9142920" cy="453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¡Soy feliz! ¡Soy feliz!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en su favor me gozaré;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en libertad y luz me vi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cuando triunfó en mí la fe;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el raudal carmesí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salud de mi alma enferma fue. 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gdfc2e049a4_0_12"/>
          <p:cNvSpPr/>
          <p:nvPr/>
        </p:nvSpPr>
        <p:spPr>
          <a:xfrm>
            <a:off x="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3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3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Solemne voto, ofrenda, flor,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que al cielo santo consagré;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hoy sé mi título de honor, 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después testigo de mi fe.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245880"/>
            <a:ext cx="9142920" cy="453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¡Soy feliz! ¡Soy feliz!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en su favor me gozaré;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en libertad y luz me vi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cuando triunfó en mí la fe;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y el raudal carmesí 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salud de mi alma enferma fue. </a:t>
            </a:r>
            <a:endParaRPr b="0" lang="en-GB" sz="4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5800" cy="369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4240" cy="15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2021-09-30T18:01:03Z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