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Nº72 - Hay quien vigile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Watchful Eye.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276480"/>
            <a:ext cx="9142560" cy="49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Hay quien vele mis pisadas,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en la sombra y en la luz;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por las sendas escarpadas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velará por mí, Jesús.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Por los valles, por los montes,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do me lleva su bondad,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miro ya los horizontes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de una nueva claridad.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Hay quien vele mis pisadas,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mi senda trazará;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las célicas moradas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Jesús quien me guiará.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c2e049cd_0_12"/>
          <p:cNvSpPr/>
          <p:nvPr/>
        </p:nvSpPr>
        <p:spPr>
          <a:xfrm>
            <a:off x="0" y="276480"/>
            <a:ext cx="9142560" cy="49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Hay contacto que me explica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la presencia del Señor;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él las penas santifica,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y me libra del temor.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Cristo con su mano herida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protección me puede dar,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cuando cruzo de la vida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el inquieto y fiero mar.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dfc2e049cd_0_16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Hay quien vele mis pisadas,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mi senda trazará;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las célicas moradas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Jesús quien me guiará.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c2e049cd_0_24"/>
          <p:cNvSpPr/>
          <p:nvPr/>
        </p:nvSpPr>
        <p:spPr>
          <a:xfrm>
            <a:off x="0" y="276480"/>
            <a:ext cx="9142560" cy="49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Hay un corazón amante,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de infinita compasión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que confiere paz constante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al contrito corazón.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En su amor hay eficacia,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él es un amigo fiel;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hay en él verdad y gracia,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suyo soy y mío es él.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dfc2e049cd_0_20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Hay quien vele mis pisadas,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mi senda trazará;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las célicas moradas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Jesús quien me guiará.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2021-07-06T14:41:14Z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