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1440" cy="11246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7600" y="3343320"/>
            <a:ext cx="1081440" cy="11246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44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680480" y="1189080"/>
            <a:ext cx="5783040" cy="145692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r>
              <a:rPr b="0" lang="en-GB" sz="40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17164536-13FD-4269-B5DC-663A2C7EC5B8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90320" y="526320"/>
            <a:ext cx="5618520" cy="40903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r>
              <a:rPr b="0" lang="en-GB" sz="4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0A54CD77-1533-4689-8FCB-E55C7B29A709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20;p14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Google Shape;21;p14"/>
          <p:cNvSpPr/>
          <p:nvPr/>
        </p:nvSpPr>
        <p:spPr>
          <a:xfrm>
            <a:off x="5029560" y="4495680"/>
            <a:ext cx="540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r>
              <a:rPr b="0" lang="en-GB" sz="3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1654BC2-8AA3-43F4-B0D8-D289B93F2EF6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3;p1"/>
          <p:cNvSpPr txBox="1"/>
          <p:nvPr/>
        </p:nvSpPr>
        <p:spPr>
          <a:xfrm>
            <a:off x="1568880" y="712440"/>
            <a:ext cx="6006240" cy="1507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Nº73 - Jamás se dice adiós allá</a:t>
            </a:r>
            <a:endParaRPr b="0" lang="en-GB" sz="4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Google Shape;64;p1"/>
          <p:cNvSpPr txBox="1"/>
          <p:nvPr/>
        </p:nvSpPr>
        <p:spPr>
          <a:xfrm>
            <a:off x="1568880" y="3387960"/>
            <a:ext cx="6164640" cy="98748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We'll Never Say Goodbye.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dc0cef80f0_0_0"/>
          <p:cNvSpPr txBox="1"/>
          <p:nvPr/>
        </p:nvSpPr>
        <p:spPr>
          <a:xfrm>
            <a:off x="39600" y="0"/>
            <a:ext cx="9143640" cy="5143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Amigos con placer nos vemos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tiempo tan veloz;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mas siempre llega el tiempo triste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que se dice adiós. 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fc2e049cd_0_16"/>
          <p:cNvSpPr txBox="1"/>
          <p:nvPr/>
        </p:nvSpPr>
        <p:spPr>
          <a:xfrm>
            <a:off x="39600" y="0"/>
            <a:ext cx="9143640" cy="5143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Jamás se dice adiós allá,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jamás se dice adiós;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en el país de gozo y paz,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jamás se dice adiós. 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9;gdfc2e049cd_0_32"/>
          <p:cNvSpPr txBox="1"/>
          <p:nvPr/>
        </p:nvSpPr>
        <p:spPr>
          <a:xfrm>
            <a:off x="39600" y="0"/>
            <a:ext cx="9143640" cy="5143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¡Cuán dulce es el consuelo dado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ellos al partir,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al venir Jesús en gloria,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nos hemos de reunir! 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84;gdfc2e049cd_0_28"/>
          <p:cNvSpPr txBox="1"/>
          <p:nvPr/>
        </p:nvSpPr>
        <p:spPr>
          <a:xfrm>
            <a:off x="39600" y="0"/>
            <a:ext cx="9143640" cy="5143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Jamás se dice adiós allá,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jamás se dice adiós;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en el país de gozo y paz,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jamás se dice adiós. 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89;gdfc2e049cd_0_40"/>
          <p:cNvSpPr txBox="1"/>
          <p:nvPr/>
        </p:nvSpPr>
        <p:spPr>
          <a:xfrm>
            <a:off x="39600" y="0"/>
            <a:ext cx="9143640" cy="5143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voz de triste despedida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jamás allí se oirá,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mas la canción de paz y gozo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siempre durará. 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94;gdfc2e049cd_0_36"/>
          <p:cNvSpPr txBox="1"/>
          <p:nvPr/>
        </p:nvSpPr>
        <p:spPr>
          <a:xfrm>
            <a:off x="39600" y="0"/>
            <a:ext cx="9143640" cy="5143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Jamás se dice adiós allá,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jamás se dice adiós;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en el país de gozo y paz,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jamás se dice adiós. 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99;p10"/>
          <p:cNvSpPr txBox="1"/>
          <p:nvPr/>
        </p:nvSpPr>
        <p:spPr>
          <a:xfrm>
            <a:off x="4939560" y="72432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Google Shape;100;p10"/>
          <p:cNvSpPr txBox="1"/>
          <p:nvPr/>
        </p:nvSpPr>
        <p:spPr>
          <a:xfrm>
            <a:off x="265680" y="1818720"/>
            <a:ext cx="4044960" cy="15058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2021-06-22T06:45:19Z</dcterms:modified>
  <cp:revision>1</cp:revision>
  <dc:subject/>
  <dc:title/>
</cp:coreProperties>
</file>