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52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Nº74 - Dilo a 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65800" y="3447000"/>
            <a:ext cx="61639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Tell it to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dc0cef80f0_0_0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Cuando estés cansado y abatido,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dilo a Cristo, dilo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te sientes débil, confundido,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dilo a Cristo el Señor.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c2e049cd_0_16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Dilo a Cristo, dilo a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más fiel;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amigo como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dilo tan sólo a él. 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cd_0_32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Cuando estés de tentación cercado,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mira a Cristo, mira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cuando rujan huestes de pecado,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mira a Cristo el Señor.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dfc2e049cd_0_45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Mira a Cristo, mira a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más fiel;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amigo como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mira tan sólo a él. 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cd_0_40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se apartan otros de la senda,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sigue a Cristo, sigue a Cristo,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 acrecienta en torno la contienda,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sigue a Cristo el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dfc2e049cd_0_49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Sigue a Cristo, sigue a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más fiel;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amigo como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sigue tan sólo a él. 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c2e049cd_0_53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Cuando llegue la final jornada,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fía en Cristo, fía en Cristo;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te dará en el cielo franca entrada,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fía en Cristo el Señor.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4;gdfc2e049cd_0_57"/>
          <p:cNvSpPr/>
          <p:nvPr/>
        </p:nvSpPr>
        <p:spPr>
          <a:xfrm>
            <a:off x="3960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Fía en Cristo, fía en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más fiel;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no hay otro amigo como Cristo,</a:t>
            </a:r>
            <a:endParaRPr b="0" lang="en-GB" sz="5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100" spc="-1" strike="noStrike">
                <a:solidFill>
                  <a:srgbClr val="ffffff"/>
                </a:solidFill>
                <a:latin typeface="Calibri"/>
                <a:ea typeface="Calibri"/>
              </a:rPr>
              <a:t>fía tan sólo en él. </a:t>
            </a:r>
            <a:endParaRPr b="0" lang="en-GB" sz="5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2021-06-22T05:58:09Z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