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Nº75 - Tuyo soy,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am Thine, O Lord.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0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Tuyo soy, Jesús, ya escuché la voz,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tu amor hablándome aquí;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mas anhelo en alas de fe subir,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más cerca estar de ti.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c2e049cd_0_16"/>
          <p:cNvSpPr/>
          <p:nvPr/>
        </p:nvSpPr>
        <p:spPr>
          <a:xfrm>
            <a:off x="39600" y="410040"/>
            <a:ext cx="9142560" cy="44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 de tu cruz;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cerca, cerca de tu cruz,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buen Pastor!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c2e049cd_0_74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seguirte a ti me consagro hoy,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constreñido por tu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mi espíritu, alma y cuerpo doy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servirte, mi Señor.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c2e049cd_0_0"/>
          <p:cNvSpPr/>
          <p:nvPr/>
        </p:nvSpPr>
        <p:spPr>
          <a:xfrm>
            <a:off x="39600" y="410040"/>
            <a:ext cx="9142560" cy="44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 de tu cruz;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cerca, cerca de tu cruz,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buen Pastor!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c2e049cd_0_83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¡Oh, cuán pura y santa delicia es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tu comunión gozar;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contigo hablar, y tu dulce voz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cada día escuchar!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c2e049cd_0_1"/>
          <p:cNvSpPr/>
          <p:nvPr/>
        </p:nvSpPr>
        <p:spPr>
          <a:xfrm>
            <a:off x="39600" y="410040"/>
            <a:ext cx="9142560" cy="44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 de tu cruz;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cerca, cerca de tu cruz,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buen Pastor!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c2e049cd_0_92"/>
          <p:cNvSpPr/>
          <p:nvPr/>
        </p:nvSpPr>
        <p:spPr>
          <a:xfrm>
            <a:off x="3960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De tu grande amor no comprenderé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cuál es la profundidad,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hasta que contigo, Jesús, esté</a:t>
            </a:r>
            <a:endParaRPr b="0" lang="en-GB" sz="4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700" spc="-1" strike="noStrike">
                <a:solidFill>
                  <a:srgbClr val="ffffff"/>
                </a:solidFill>
                <a:latin typeface="Calibri"/>
                <a:ea typeface="Calibri"/>
              </a:rPr>
              <a:t>en gloriosa eternidad.</a:t>
            </a:r>
            <a:endParaRPr b="0" lang="en-GB" sz="4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fc2e049cd_0_2"/>
          <p:cNvSpPr/>
          <p:nvPr/>
        </p:nvSpPr>
        <p:spPr>
          <a:xfrm>
            <a:off x="39600" y="410040"/>
            <a:ext cx="9142560" cy="44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 de tu cruz;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Salvador!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Aún más cerca, cerca, cerca de tu cruz,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llévame, ¡oh buen Pastor!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2021-07-01T11:20:55Z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