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Nº76 -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Consolador ha venido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65800" y="344700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Comforter Has Come.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dc0cef80f0_0_0"/>
          <p:cNvSpPr/>
          <p:nvPr/>
        </p:nvSpPr>
        <p:spPr>
          <a:xfrm>
            <a:off x="39600" y="666360"/>
            <a:ext cx="9142200" cy="40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Doquier el hombre esté, la nueva proclamad,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doquier haya aflicción, miserias y dolor;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cristianos, anunciad que el Padre nos envió, 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Consolador.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c2e049cd_0_16"/>
          <p:cNvSpPr/>
          <p:nvPr/>
        </p:nvSpPr>
        <p:spPr>
          <a:xfrm>
            <a:off x="39600" y="0"/>
            <a:ext cx="9142200" cy="485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Consolador, el fiel Consolador,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que Dios nos prometió, al mundo descendió;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doquier el hombre esté, decid que vino ya,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fc2e049cd_0_111"/>
          <p:cNvSpPr/>
          <p:nvPr/>
        </p:nvSpPr>
        <p:spPr>
          <a:xfrm>
            <a:off x="39600" y="666360"/>
            <a:ext cx="9142200" cy="40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La noche ya pasó, y al fin brilló la luz,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que vino a disipar las sombras del terror,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así del alma fue aurora celestial,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Consolador.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fc2e049cd_0_0"/>
          <p:cNvSpPr/>
          <p:nvPr/>
        </p:nvSpPr>
        <p:spPr>
          <a:xfrm>
            <a:off x="39600" y="0"/>
            <a:ext cx="9142200" cy="485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Consolador, el fiel Consolador,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que Dios nos prometió, al mundo descendió;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doquier el hombre esté, decid que vino ya,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fc2e049cd_0_120"/>
          <p:cNvSpPr/>
          <p:nvPr/>
        </p:nvSpPr>
        <p:spPr>
          <a:xfrm>
            <a:off x="39600" y="666360"/>
            <a:ext cx="9142200" cy="40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Él es quien da salud, y plena libertad,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a los que encadenó, el fiero tentador;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los rotos hierros hoy dirán que vino ya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Consolador.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fc2e049cd_0_1"/>
          <p:cNvSpPr/>
          <p:nvPr/>
        </p:nvSpPr>
        <p:spPr>
          <a:xfrm>
            <a:off x="39600" y="0"/>
            <a:ext cx="9142200" cy="485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Consolador, el fiel Consolador,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que Dios nos prometió, al mundo descendió;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doquier el hombre esté, decid que vino ya,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fc2e049cd_0_133"/>
          <p:cNvSpPr/>
          <p:nvPr/>
        </p:nvSpPr>
        <p:spPr>
          <a:xfrm>
            <a:off x="39600" y="666360"/>
            <a:ext cx="9142200" cy="40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¡Oh grande eterno amor!, mi lengua débil es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para poder hablar del don que recibí,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al renovar en mí, la imagen celestial,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fc2e049cd_0_2"/>
          <p:cNvSpPr/>
          <p:nvPr/>
        </p:nvSpPr>
        <p:spPr>
          <a:xfrm>
            <a:off x="39600" y="0"/>
            <a:ext cx="9142200" cy="485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Consolador, el fiel Consolador,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que Dios nos prometió, al mundo descendió;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doquier el hombre esté, decid que vino ya,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fiel Consolador.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2021-07-01T10:55:05Z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