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880" cy="150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Nº77 -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4280" cy="9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When I See the Blood.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666360"/>
            <a:ext cx="9143280" cy="40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Mi Redentor murió en la cruz;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quien le reciba, tendrá la luz;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por pecadores todo él pagó,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ya sus maldades Jesús perdonó.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cual el pecador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lavó, le verá con favor.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cd_0_143"/>
          <p:cNvSpPr/>
          <p:nvPr/>
        </p:nvSpPr>
        <p:spPr>
          <a:xfrm>
            <a:off x="39600" y="666360"/>
            <a:ext cx="9143280" cy="40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A los más malos él salvará,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como promete, así lo hará;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en él confía, ¡oh pecador!,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vida eterna te da el Señor.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dfc2e049cd_0_147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cual el pecador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lavó, le verá con favor.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cd_0_156"/>
          <p:cNvSpPr/>
          <p:nvPr/>
        </p:nvSpPr>
        <p:spPr>
          <a:xfrm>
            <a:off x="39600" y="666360"/>
            <a:ext cx="9143280" cy="40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El juicio viene, allí estarás,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si le rechazas, triste saldrás,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no te detengas, ven a Jesús,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quien tus pecados llevó en la cruz.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dfc2e049cd_0_152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cual el pecador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lavó, le verá con favor.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c2e049cd_0_165"/>
          <p:cNvSpPr/>
          <p:nvPr/>
        </p:nvSpPr>
        <p:spPr>
          <a:xfrm>
            <a:off x="39600" y="666360"/>
            <a:ext cx="9143280" cy="40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¡Qué maravilla de gran amor,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Cristo mostró por el pecador!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El que creyere salvo será”,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goces eternos él disfrutará.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4;gdfc2e049cd_0_161"/>
          <p:cNvSpPr/>
          <p:nvPr/>
        </p:nvSpPr>
        <p:spPr>
          <a:xfrm>
            <a:off x="39600" y="410040"/>
            <a:ext cx="9143280" cy="444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Dios la sangre ve,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cual el pecador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se lavó, le verá con favor.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2021-07-01T11:15:23Z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