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5965560" cy="150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Nº79 -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tu voz llamando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4280" cy="9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Can Hear My Savior Calling.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4"/>
          <p:cNvSpPr/>
          <p:nvPr/>
        </p:nvSpPr>
        <p:spPr>
          <a:xfrm>
            <a:off x="0" y="0"/>
            <a:ext cx="9182880" cy="468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tu voz llamando,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tu voz llamando,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tu voz llamando,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trae tu cruz y ven en pos de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dc0cef80f0_0_1"/>
          <p:cNvSpPr/>
          <p:nvPr/>
        </p:nvSpPr>
        <p:spPr>
          <a:xfrm>
            <a:off x="0" y="0"/>
            <a:ext cx="9182880" cy="468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 en el huerto,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 en el huerto,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 en el huerto,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contigo, mi Jesús.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c2e049cd_0_0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dc0cef80f0_0_5"/>
          <p:cNvSpPr/>
          <p:nvPr/>
        </p:nvSpPr>
        <p:spPr>
          <a:xfrm>
            <a:off x="0" y="0"/>
            <a:ext cx="9182880" cy="468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por ti, Maestro,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por ti, Maestro,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por ti, Maestro,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moriré contigo, mi Jesús.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c2e049cd_0_1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dc0cef80f0_0_3"/>
          <p:cNvSpPr/>
          <p:nvPr/>
        </p:nvSpPr>
        <p:spPr>
          <a:xfrm>
            <a:off x="39600" y="0"/>
            <a:ext cx="9143280" cy="468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darás la gracia y gloria,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darás la gracia y gloria,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darás la gracia y gloria,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tú me guiarás.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fc2e049cd_0_2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9;p1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80;p1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2021-06-22T07:04:52Z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