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320" y="334404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Click to edit the outline text format</a:t>
            </a:r>
            <a:endParaRPr b="0" lang="en-GB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Second Outline Level</a:t>
            </a:r>
            <a:endParaRPr b="0" lang="en-GB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Third Outline Level</a:t>
            </a:r>
            <a:endParaRPr b="0" lang="en-GB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Fourth Outline Level</a:t>
            </a:r>
            <a:endParaRPr b="0" lang="en-GB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Fifth Outline Level</a:t>
            </a:r>
            <a:endParaRPr b="0" lang="en-GB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Sixth Outline Level</a:t>
            </a:r>
            <a:endParaRPr b="0" lang="en-GB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Seventh Outline Level</a:t>
            </a:r>
            <a:endParaRPr b="0" lang="en-GB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5965200" cy="15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Nº80 -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tu voz llamando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3920" cy="9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Can Hear My Savior Calling.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0"/>
          <p:cNvSpPr/>
          <p:nvPr/>
        </p:nvSpPr>
        <p:spPr>
          <a:xfrm>
            <a:off x="39600" y="666360"/>
            <a:ext cx="9142920" cy="401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la voz de Cristo,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tiernamente está llamando,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puedo oír el llamamiento: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Trae tu cruz y ven en pos de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c2e049cd_0_16"/>
          <p:cNvSpPr/>
          <p:nvPr/>
        </p:nvSpPr>
        <p:spPr>
          <a:xfrm>
            <a:off x="39600" y="410040"/>
            <a:ext cx="9142920" cy="444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Salvador, seguirte quiero,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dc0cef80f0_0_3"/>
          <p:cNvSpPr/>
          <p:nvPr/>
        </p:nvSpPr>
        <p:spPr>
          <a:xfrm>
            <a:off x="39600" y="666360"/>
            <a:ext cx="9142920" cy="401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 en el huerto,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por la vía dolorosa,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con mi alma tan gozosa,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sufriré contigo, mi Jesús.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c2e049cd_0_0"/>
          <p:cNvSpPr/>
          <p:nvPr/>
        </p:nvSpPr>
        <p:spPr>
          <a:xfrm>
            <a:off x="39600" y="410040"/>
            <a:ext cx="9142920" cy="444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Salvador, seguirte quiero,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dc0cef80f0_0_2"/>
          <p:cNvSpPr/>
          <p:nvPr/>
        </p:nvSpPr>
        <p:spPr>
          <a:xfrm>
            <a:off x="39600" y="666360"/>
            <a:ext cx="9142920" cy="401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Sufriré por ti, Maestro,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no me faltará tu mano;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si tú irás conmigo,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moriré contigo, mi Jesús.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c2e049cd_0_1"/>
          <p:cNvSpPr/>
          <p:nvPr/>
        </p:nvSpPr>
        <p:spPr>
          <a:xfrm>
            <a:off x="39600" y="410040"/>
            <a:ext cx="9142920" cy="444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Salvador, seguirte quiero,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dc0cef80f0_0_1"/>
          <p:cNvSpPr/>
          <p:nvPr/>
        </p:nvSpPr>
        <p:spPr>
          <a:xfrm>
            <a:off x="39600" y="666360"/>
            <a:ext cx="9142920" cy="401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darás tu plena gracia,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veré tu eterna gloria,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contaré la antigua historia,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por siempre tú me guiarás.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fc2e049cd_0_2"/>
          <p:cNvSpPr/>
          <p:nvPr/>
        </p:nvSpPr>
        <p:spPr>
          <a:xfrm>
            <a:off x="39600" y="410040"/>
            <a:ext cx="9142920" cy="444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seguiré do tú me guíes,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Salvador, seguirte quiero,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dondequiera fiel te seguiré.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9;p10"/>
          <p:cNvSpPr/>
          <p:nvPr/>
        </p:nvSpPr>
        <p:spPr>
          <a:xfrm>
            <a:off x="4939560" y="724320"/>
            <a:ext cx="3835800" cy="36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80;p10"/>
          <p:cNvSpPr/>
          <p:nvPr/>
        </p:nvSpPr>
        <p:spPr>
          <a:xfrm>
            <a:off x="265680" y="1818720"/>
            <a:ext cx="404424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2021-07-01T10:38:16Z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