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620000" y="720000"/>
            <a:ext cx="5784840" cy="132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82 -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 pecador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Come, Sinner, Come.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0"/>
            <a:ext cx="9142560" cy="46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está llamando, ven pecador,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ti estoy rogando, ven pecador;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tú anhelas verle, ven pecador,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 puedes conocerle, ven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dc0cef80f0_0_1"/>
          <p:cNvSpPr/>
          <p:nvPr/>
        </p:nvSpPr>
        <p:spPr>
          <a:xfrm>
            <a:off x="39600" y="0"/>
            <a:ext cx="9142560" cy="46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vas del mal cargado, ven pecador,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puede quitar tu carga, ven pecador;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quiere recibirte, ven pecador,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espera redimirte, ven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dc0cef80f0_0_2"/>
          <p:cNvSpPr/>
          <p:nvPr/>
        </p:nvSpPr>
        <p:spPr>
          <a:xfrm>
            <a:off x="39600" y="0"/>
            <a:ext cx="9142560" cy="46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podrá salvarte, ven pecador,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es Pastor divino, ven pecador;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bendición imparte, ven pecador;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ti estoy rogando, ven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8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2021-07-09T17:27:32Z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