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83 –  ¡Oh, ven sin tardar!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Oh, Why Not tonight!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¡Oh, no rechaces la verdad!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Tus ojos hoy abre a la luz;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renuncia toda la maldad,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ven a Jesús.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0"/>
            <a:ext cx="9141480" cy="478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¡Oh, ven sin tardar! ¡Oh, ven sin tardar!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Acepta a Jesús, y salvo serás.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Tus ojos ya tal vez el sol,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no más aquí contemplarán;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hoy es el día de salvación,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¡oh, ven a Jesús!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0"/>
            <a:ext cx="9141480" cy="478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¡Oh, ven sin tardar! ¡Oh, ven sin tardar!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Acepta a Jesús, y salvo serás.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Jesús te tiene compasión;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¿Con qué su amor le pagarás?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Hoy trae a él tu corazón,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salvo serás.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0"/>
            <a:ext cx="9141480" cy="478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¡Oh, ven sin tardar! ¡Oh, ven sin tardar!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Acepta a Jesús, y salvo serás.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Jesús recibe al pecador,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que quiera a él su alma unir;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ya no desprecies más su amor,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¡oh, ven a Jesús!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0"/>
            <a:ext cx="9141480" cy="478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¡Oh, ven sin tardar! ¡Oh, ven sin tardar!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Acepta a Jesús, y salvo serás.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2021-09-30T18:11:44Z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