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620000" y="712440"/>
            <a:ext cx="611928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84 – ¿Soy yo soldado de Jesús?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Wear a Crown.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¿Soy yo soldado de la cruz,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y siervo del Señor?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No temeré llevar su cruz,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sufriendo por su amor.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0"/>
            <a:ext cx="9142200" cy="51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Dios nos coronará; Dios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en aquella santa Sion;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Lucharon otros por la fe,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¿cobarde habré de ser?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Por mi Señor yo pelearé,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confiando en su poder.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0"/>
            <a:ext cx="9142200" cy="51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Dios nos coronará; Dios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en aquella santa Sion;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Es menester que sea fiel,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que nunca vuelva atrás;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que siga siempre en pos de él,</a:t>
            </a:r>
            <a:endParaRPr b="0" lang="en-GB" sz="5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200" spc="-1" strike="noStrike">
                <a:solidFill>
                  <a:srgbClr val="ffffff"/>
                </a:solidFill>
                <a:latin typeface="Calibri"/>
                <a:ea typeface="Calibri"/>
              </a:rPr>
              <a:t>y me guiará en paz.</a:t>
            </a:r>
            <a:endParaRPr b="0" lang="en-GB" sz="5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0"/>
            <a:ext cx="9142200" cy="51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Dios nos coronará; Dios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Más allá, más allá, en aquella santa Sion;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después de la batalla nos coronará;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aquella santa Sion.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2021-07-09T17:47:20Z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