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85 –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Ojalá fuera hoy!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What if it Were Today.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Viene otra vez nuestro Salvador, 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¡oh, que si fuera hoy!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Para reinar con poder y amor,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¡oh, que si fuera hoy!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Ya por su esposa viene otra vez,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purificada en su grande amor;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del mundo por la redondez,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¡oh, que si fuera hoy!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gozo sin fin traerá,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al coronarle Rey;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la senda preparad;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Cristo viene otra vez.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Terminará el poder de Satán,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¡ojalá fuera hoy!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No más tristezas aquí verán,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¡ojalá fuera hoy!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Todos los muertos en Cristo irán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arrebatados por su Señor,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¿cuándo estas glorias aquí vendrán?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¡Ojalá fuera hoy!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gozo sin fin traerá,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al coronarle Rey;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la senda preparad;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Cristo viene otra vez.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Fieles y leales nos debe hallar, 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si él viniera hoy;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todos velando con gozo y paz,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si él viniera hoy.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Multiplicadas señales hay,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el oriente se ve el albor,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ya más cercano el tiempo está,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¡ojalá fuera hoy!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gozo sin fin traerá,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al coronarle Rey;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la senda preparad;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¡Gloria!, ¡gloria!, Cristo viene otra vez.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2021-07-19T17:26:02Z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