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87 –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amor de Jesucristo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Sweeter As The Years Go By.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3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Del santo amor de Cristo que no tendrá su igual,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de su divina gracia, sublime y eternal;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de su misericordia, inmensa como el mar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y cual los cielos alta, con gozo he de cantar.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El amor de mi Señor, grande y dulce es más y más;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rico e inefable, nada es comparable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al amor de mi Jesús.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Cuando él vivió en el mundo la gente lo siguió,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y todas sus angustias en él depositó;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entonces, bondadoso, su amor brotó en raudal,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incontenible, inmenso, sanando todo mal.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El amor de mi Señor, grande y dulce es más y más;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rico e inefable, nada es comparable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al amor de mi Jesús.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Él puso en las pupilas del ciego nueva luz,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la eterna luz de vida que centellea en la cruz;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y dio a las almas todas la gloria de su ser,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al impartir su gracia, su Espíritu y poder.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El amor de mi Señor, grande y dulce es más y más;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rico e inefable, nada es comparable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al amor de mi Jesús.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Su amor, por las edades del mundo es el fanal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que marca esplendoroso la senda del ideal;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y el paso de los años lo hará más dulce y más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precioso al darle al alma su incomparable paz.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El amor de mi Señor, grande y dulce es más y más;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rico e inefable, nada es comparable 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al amor de mi Jesús.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2021-07-09T19:03:14Z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