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88 – Cerca, más cerca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Nearer, Still Nearer.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560" cy="48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Cerca, más cerca, ¡oh Dios, de ti!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 yo quiero mi vida llevar;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cerca, más cerca, ¡oh Dios, de ti!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//Cerca a tu gracia que puede salvar.//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2560" cy="48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Cerca, más cerca, cual pobre soy,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nada, Señor, yo te puedo ofrecer;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sólo mi ser contrito te doy,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//pueda contigo la paz obtener.//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2560" cy="48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Cerca, más cerca, Señor, de ti,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quiero ser tuyo, dejando el pecar;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goces y pompas vanas aquí,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//todo, Señor, pronto quiero dejar.//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2560" cy="48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Cerca, más cerca, mientras el ser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aliente vida y busque tu paz;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cuando al cielo pueda ascender,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//ya para siempre conmigo estarás.//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6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2021-07-04T20:31:07Z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