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0360" cy="11235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8680" y="3344400"/>
            <a:ext cx="1080360" cy="11235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33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0560" cy="514224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9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440000" y="720000"/>
            <a:ext cx="5990760" cy="143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89 – 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¡Oh, excelsa gracia del amor!</a:t>
            </a:r>
            <a:endParaRPr b="0" lang="en-GB" sz="36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3560" cy="98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Beulah Land.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Por fe en Jesús, el Salvador,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se hace salvo el pecador;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sin merecer tan rico don,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recibe plena salvación.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0"/>
          <p:cNvSpPr/>
          <p:nvPr/>
        </p:nvSpPr>
        <p:spPr>
          <a:xfrm>
            <a:off x="39600" y="245880"/>
            <a:ext cx="9142560" cy="453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</a:t>
            </a: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: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¡Oh excelsa gracia del amor,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que Dios perdona al pecador!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Si presto está a confesar,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sus culpas y en Jesús confiar;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no hay otro autor de salvación,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pues Cristo obró la redención.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La vida antigua ya pasó,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y todo nuevo se tornó;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aquí cual peregrino es;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hogar con Dios tendrá después.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1"/>
          <p:cNvSpPr/>
          <p:nvPr/>
        </p:nvSpPr>
        <p:spPr>
          <a:xfrm>
            <a:off x="39600" y="245880"/>
            <a:ext cx="9142560" cy="453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</a:t>
            </a: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: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¡Oh excelsa gracia del amor,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que Dios perdona al pecador!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Si presto está a confesar,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sus culpas y en Jesús confiar;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no hay otro autor de salvación,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pues Cristo obró la redención.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Aun cuando él nada tenga aquí,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su gran herencia tiene, sí;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arriba en gloria con Jesús,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quien le ha salvado por su cruz.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2"/>
          <p:cNvSpPr/>
          <p:nvPr/>
        </p:nvSpPr>
        <p:spPr>
          <a:xfrm>
            <a:off x="39600" y="245880"/>
            <a:ext cx="9142560" cy="453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</a:t>
            </a: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: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¡Oh excelsa gracia del amor,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que Dios perdona al pecador!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Si presto está a confesar,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sus culpas y en Jesús confiar;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no hay otro autor de salvación,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pues Cristo obró la redención.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9;p10"/>
          <p:cNvSpPr/>
          <p:nvPr/>
        </p:nvSpPr>
        <p:spPr>
          <a:xfrm>
            <a:off x="4939560" y="724320"/>
            <a:ext cx="3835440" cy="369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10;p10"/>
          <p:cNvSpPr/>
          <p:nvPr/>
        </p:nvSpPr>
        <p:spPr>
          <a:xfrm>
            <a:off x="265680" y="1818720"/>
            <a:ext cx="4043880" cy="150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2021-07-09T19:21:31Z</dcterms:modified>
  <cp:revision>6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