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90 – Yo ando con Cristo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 Walk With the King.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Muy triste en pecado y en noche me vi,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mas ya vivo alegre, a Cristo volví;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todos los días yo canto a Jesús,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yo ando con Cristo y tengo su luz.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voy con el Rey, ¡Aleluya!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ando con Cristo el Rey;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no vago ya más, al cielo me voy,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tan sólo de Cristo yo soy.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Por años y años sin Cristo viví,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nunca en mi vida feliz yo me vi;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mas hoy con las aves elevo mi voz,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canto feliz, pues del Rey voy en pos.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voy con el Rey, ¡Aleluya!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ando con Cristo el Rey;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no vago ya más, al cielo me voy,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tan sólo de Cristo yo soy.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¡Oh, alma que estás en el valle sin luz,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miras arriba verás a Jesús!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¡Ven alto, más cerca, ven pronto al Señor!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Es Cristo tu luz y tu fiel Salvador.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245880"/>
            <a:ext cx="9142560" cy="453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voy con el Rey, ¡Aleluya!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ando con Cristo el Rey;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no vago ya más, al cielo me voy,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tan sólo de Cristo yo soy.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2021-07-10T11:49:50Z</dcterms:modified>
  <cp:revision>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