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680" y="334440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560" cy="51422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160" cy="150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91 – Ya salvo soy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3560" cy="98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Saved, Saved.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Mis culpas todas borró Jesús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con infinito amor;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cargó con ellas en cruenta cruz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en medio de mortal dolor.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3"/>
          <p:cNvSpPr/>
          <p:nvPr/>
        </p:nvSpPr>
        <p:spPr>
          <a:xfrm>
            <a:off x="39600" y="245880"/>
            <a:ext cx="9142560" cy="453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Salvo por él yo soy,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salvo por su poder;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 vida nueva Jesús me ha llevado,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¡ya salvo soy!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En densas sombras anduve yo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cuando en maldad viví,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 mi alma nunca la paz halló,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ni gozo alguno yo sentí.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245880"/>
            <a:ext cx="9142560" cy="453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Salvo por él yo soy,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salvo por su poder;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 vida nueva Jesús me ha llevado,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¡ya salvo soy!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Gloriosa vida de libertad,</a:t>
            </a:r>
            <a:endParaRPr b="0" lang="en-GB" sz="4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disfruto yo por él;</a:t>
            </a:r>
            <a:endParaRPr b="0" lang="en-GB" sz="4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ya no hay temores, no hay ansiedad,</a:t>
            </a:r>
            <a:endParaRPr b="0" lang="en-GB" sz="4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porque él me guarda siempre fiel.</a:t>
            </a:r>
            <a:endParaRPr b="0" lang="en-GB" sz="4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0"/>
          <p:cNvSpPr/>
          <p:nvPr/>
        </p:nvSpPr>
        <p:spPr>
          <a:xfrm>
            <a:off x="39600" y="245880"/>
            <a:ext cx="9142560" cy="453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Salvo por él yo soy,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salvo por su poder;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 vida nueva Jesús me ha llevado,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¡ya salvo soy!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Eterno canto en mi corazón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elevo al Redentor;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negar no puedo su salvación,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negar no puedo, no, su amor.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2"/>
          <p:cNvSpPr/>
          <p:nvPr/>
        </p:nvSpPr>
        <p:spPr>
          <a:xfrm>
            <a:off x="39600" y="245880"/>
            <a:ext cx="9142560" cy="453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Salvo por él yo soy,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salvo por su poder;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 vida nueva Jesús me ha llevado,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¡ya salvo soy!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5440" cy="369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388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2021-09-30T18:47:17Z</dcterms:modified>
  <cp:revision>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