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92 – Brilla en tu lugar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Brighten the corner where you are.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Nunca esperes el momento de una grande acción,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ni que puedas lejos ir tu luz;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de la vida a los pequeños actos da atención,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estés.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245880"/>
            <a:ext cx="9142200" cy="453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puedes con tu luz algún perdido rescatar,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Puedes en tu cielo alguna nube disipar,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haz a un lado tu egoísmo cruel;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aunque solo un corazón pudieras consolar,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245880"/>
            <a:ext cx="9142200" cy="453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puedes con tu luz algún perdido rescatar,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Puede tu talento alguna cosa descubrir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do tu luz podrá resplandecer;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de tu mano el pan de vida puede aquí venir,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245880"/>
            <a:ext cx="9142200" cy="453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puedes con tu luz algún perdido rescatar,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brilla en el sitio donde estés.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2021-07-30T16:28:21Z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