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80360" cy="11235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8680" y="3344400"/>
            <a:ext cx="1080360" cy="11235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33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70560" cy="514224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96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5160" cy="150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93 – La gloriosa aparición</a:t>
            </a:r>
            <a:endParaRPr b="0" lang="en-GB" sz="42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3560" cy="98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We Shall See The King Someday.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2560" cy="514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Día de victoria y gran resplandor,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cuando Cristo volverá;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¡qué glorioso encuentro con mi Salvador,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en las nubes se verá!</a:t>
            </a:r>
            <a:endParaRPr b="0" lang="en-GB" sz="4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0"/>
          <p:cNvSpPr/>
          <p:nvPr/>
        </p:nvSpPr>
        <p:spPr>
          <a:xfrm>
            <a:off x="39600" y="360000"/>
            <a:ext cx="9142560" cy="431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En las nubes él vendrá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en aquel día final;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Cristo el Salvador muy pronto volverá,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¡un gran día sin igual!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0"/>
            <a:ext cx="9142560" cy="514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Día de gran gozo día sin igual,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cuando Cristo volverá;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de esta tierra iremos a la celestial,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Cristo allí nos honrará.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69;gcf6442e355_0_1"/>
          <p:cNvSpPr/>
          <p:nvPr/>
        </p:nvSpPr>
        <p:spPr>
          <a:xfrm>
            <a:off x="0" y="0"/>
            <a:ext cx="9142560" cy="514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Día de gran gozo día sin igual,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cuando Cristo volverá;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de esta tierra iremos a la celestial,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Cristo allí nos honrará.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74;gdc0cef80f0_0_1"/>
          <p:cNvSpPr/>
          <p:nvPr/>
        </p:nvSpPr>
        <p:spPr>
          <a:xfrm>
            <a:off x="39600" y="360000"/>
            <a:ext cx="9142560" cy="431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En las nubes él vendrá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en aquel día final;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Cristo el Salvador muy pronto volverá,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¡un gran día sin igual!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69;gcf6442e355_0_3"/>
          <p:cNvSpPr/>
          <p:nvPr/>
        </p:nvSpPr>
        <p:spPr>
          <a:xfrm>
            <a:off x="0" y="0"/>
            <a:ext cx="9142560" cy="514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Oye la trompeta que anunciando está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la venida del Señor;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ya no más dolores ni afán allá,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¡con Jesús triunfó el amor!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74;gdc0cef80f0_0_2"/>
          <p:cNvSpPr/>
          <p:nvPr/>
        </p:nvSpPr>
        <p:spPr>
          <a:xfrm>
            <a:off x="39600" y="360000"/>
            <a:ext cx="9142560" cy="431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En las nubes él vendrá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en aquel día final;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Cristo el Salvador muy pronto volverá,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¡un gran día sin igual!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09;p10"/>
          <p:cNvSpPr/>
          <p:nvPr/>
        </p:nvSpPr>
        <p:spPr>
          <a:xfrm>
            <a:off x="4939560" y="724320"/>
            <a:ext cx="3835440" cy="369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29" name="Google Shape;110;p10"/>
          <p:cNvSpPr/>
          <p:nvPr/>
        </p:nvSpPr>
        <p:spPr>
          <a:xfrm>
            <a:off x="265680" y="1818720"/>
            <a:ext cx="4043880" cy="150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2021-09-30T18:22:41Z</dcterms:modified>
  <cp:revision>5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