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720" cy="11239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8320" y="3344040"/>
            <a:ext cx="1080720" cy="11239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7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GB" sz="1800" spc="-1" strike="noStrike">
                <a:latin typeface="Arial"/>
              </a:rPr>
              <a:t>Click to edit the title text format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Click to edit the outline text format</a:t>
            </a:r>
            <a:endParaRPr b="0" lang="en-GB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latin typeface="Arial"/>
              </a:rPr>
              <a:t>Second Outline Level</a:t>
            </a:r>
            <a:endParaRPr b="0" lang="en-GB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Third Outline Level</a:t>
            </a:r>
            <a:endParaRPr b="0" lang="en-GB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latin typeface="Arial"/>
              </a:rPr>
              <a:t>Fourth Outline Level</a:t>
            </a:r>
            <a:endParaRPr b="0" lang="en-GB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Fifth Outline Level</a:t>
            </a:r>
            <a:endParaRPr b="0" lang="en-GB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Sixth Outline Level</a:t>
            </a:r>
            <a:endParaRPr b="0" lang="en-GB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latin typeface="Arial"/>
              </a:rPr>
              <a:t>Seventh Outline Level</a:t>
            </a:r>
            <a:endParaRPr b="0" lang="en-GB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920" cy="51426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40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5520" cy="150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94 – Dios es amor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3920" cy="98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Love Lifted Me.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En pecados y temor el Salvador me vio,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aunque indigno pecador su mano me tendió;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en Calvario al morir mi vida rescató;</a:t>
            </a:r>
            <a:endParaRPr b="0" lang="en-GB" sz="3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700" spc="-1" strike="noStrike">
                <a:solidFill>
                  <a:srgbClr val="ffffff"/>
                </a:solidFill>
                <a:latin typeface="Calibri"/>
                <a:ea typeface="Calibri"/>
              </a:rPr>
              <a:t>en la cruz salud por mí él consumó.</a:t>
            </a:r>
            <a:endParaRPr b="0" lang="en-GB" sz="3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245880"/>
            <a:ext cx="9142920" cy="453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Ven al Señor, ¡oh, pecador!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Él es tu amigo fiel, ven pecador;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ven al Señor, Dios es amor,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escucha su tierna voz. Ven, pecador.</a:t>
            </a:r>
            <a:endParaRPr b="0" lang="en-GB" sz="4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De la tumba ya surgió, mi Redentor Jesús,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la muerte ya venció, dándome plena luz;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te convida a gozar de esta bendición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que poseo yo también, la salvación.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245880"/>
            <a:ext cx="9142920" cy="453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Ven al Señor, ¡oh, pecador!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Él es tu amigo fiel, ven pecador;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ven al Señor, Dios es amor,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escucha su tierna voz. Ven, pecador.</a:t>
            </a:r>
            <a:endParaRPr b="0" lang="en-GB" sz="4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2920" cy="51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 los cielos ascendió, Cristo mi Salvador,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 la diestra de Jehová está el Mediador,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intercede en tu favor, ven pronto pecador,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no desprecies esta voz, es del Señor.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245880"/>
            <a:ext cx="9142920" cy="453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Ven al Señor, ¡oh, pecador!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Él es tu amigo fiel, ven pecador;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ven al Señor, Dios es amor,</a:t>
            </a:r>
            <a:endParaRPr b="0" lang="en-GB" sz="4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500" spc="-1" strike="noStrike">
                <a:solidFill>
                  <a:srgbClr val="ffffff"/>
                </a:solidFill>
                <a:latin typeface="Calibri"/>
                <a:ea typeface="Calibri"/>
              </a:rPr>
              <a:t>escucha su tierna voz. Ven, pecador.</a:t>
            </a:r>
            <a:endParaRPr b="0" lang="en-GB" sz="4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5800" cy="369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424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2021-07-05T20:52:38Z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