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95 –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Más cual Jesús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More Like the Master.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Más cual mi Cristo quiero siempre ser,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más mansedumbre, y su amor tener;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celo en servirle, fidelidad mostrar,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más consagrado, y las nuevas publicar.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Toma mi ser, lo doy, Señor, a ti,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mi corazón, imploro limpies, sí;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toma mi ser, es tuyo en verdad,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tenme, soy tuyo, por la eternidad.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Más cual mi Cristo es mi oración,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más fuerza tenga, más resignación;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más serio siempre, más rendido aquí,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y los perdidos llevarlos solo a ti.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Toma mi ser, lo doy, Señor, a ti,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mi corazón, imploro limpies, sí;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toma mi ser, es tuyo en verdad,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tenme, soy tuyo, por la eternidad.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Más cual mi Cristo, en mi devoción,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de su cariño, grande compasión;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cual él paciente, humilde y veraz,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es mi anhelo en el mundo ver tu paz.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Toma mi ser, lo doy, Señor, a ti,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mi corazón, imploro limpies, sí;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toma mi ser, es tuyo en verdad,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tenme, soy tuyo, por la eternidad.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2021-07-10T14:12:58Z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