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96 –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Holy, Holy, Holy.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 Señor omnipotente,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siempre el labio mío loores te dará;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 te adoro reverente,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Dios en tres personas, bendita Trinidad.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 en numeroso coro,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santos escogidos te adoran con fervor;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de alegría llenos y sus coronas de oro,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rinden ante el trono glorioso del Señor.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 la inmensa muchedumbre,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de ángeles que cumplen tu santa voluntad;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ante ti se postra, bañada con tu lumbre,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ante ti que has sido, que eres y serás.</a:t>
            </a:r>
            <a:endParaRPr b="0" lang="en-GB" sz="3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4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 por más que estés velado,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 imposible sea tu gloria contemplar;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Santo tú eres sólo, y nada hay a tu lado,</a:t>
            </a:r>
            <a:endParaRPr b="0" lang="en-GB" sz="3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en poder perfecto, pureza y caridad.</a:t>
            </a:r>
            <a:endParaRPr b="0" lang="en-GB" sz="3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 la gloria de tu nombre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vemos en tus obras en cielo, tierra y mar;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¡Santo! te adorará todo hombre,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Dios en tres personas, bendita Trinidad.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7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2021-07-29T20:20:19Z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