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040" y="334476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200" cy="51418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800" cy="150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97 –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Cuando él vino a mi corazón</a:t>
            </a:r>
            <a:endParaRPr b="0" lang="en-GB" sz="36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200" cy="98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Since Jesus Came to my Heart.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¡Cuán glorioso es el cambio operado en mi ser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viniendo a mi vida el Señor!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Hay en mi alma una paz que yo ansiaba tener,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la paz que me trajo su amor.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2"/>
          <p:cNvSpPr/>
          <p:nvPr/>
        </p:nvSpPr>
        <p:spPr>
          <a:xfrm>
            <a:off x="39600" y="245880"/>
            <a:ext cx="9142200" cy="453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¡Él vino a mi corazón!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¡Él vino a mi corazón!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Soy feliz con la vida que Cristo me dio,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él vino a mi corazón.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Ya no voy por la senda que el mal me trazó,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do sólo encontré confusión;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mis errores pasados Jesús los borró,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cuando él vino a mi corazón.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245880"/>
            <a:ext cx="9142200" cy="453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¡Él vino a mi corazón!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¡Él vino a mi corazón!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Soy feliz con la vida que Cristo me dio,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él vino a mi corazón.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200" cy="51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Ni una sombra de duda oscurece su amor,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amor que me trajo el perdón;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la esperanza que aliento la debo al Señor,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cuando él vino a mi corazón.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245880"/>
            <a:ext cx="9142200" cy="453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</a:t>
            </a: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¡Él vino a mi corazón!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¡Él vino a mi corazón!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Soy feliz con la vida que Cristo me dio,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él vino a mi corazón.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5080" cy="369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352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2021-07-10T14:45:09Z</dcterms:modified>
  <cp:revision>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