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400" y="334512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840" cy="51415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440" cy="150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98 –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Guíame, ¡oh Salvador!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840" cy="98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Lead and Keep Me.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Guíame, ¡oh Salvador!,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por la vía de salud;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a tu lado no hay temor;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sólo hay gozo, paz, quietud.</a:t>
            </a:r>
            <a:endParaRPr b="0" lang="en-GB" sz="5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1"/>
          <p:cNvSpPr/>
          <p:nvPr/>
        </p:nvSpPr>
        <p:spPr>
          <a:xfrm>
            <a:off x="39600" y="245880"/>
            <a:ext cx="9141840" cy="453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¡Cristo! ¡Cristo!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No me dejes, ¡oh Señor!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Siendo tú mi guía fiel,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seré más que vencedor.</a:t>
            </a:r>
            <a:endParaRPr b="0" lang="en-GB" sz="5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No me dejes, ¡oh Señor!,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mientras en el mundo esté;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y haz que arribe sin temor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do feliz por fin seré.</a:t>
            </a:r>
            <a:endParaRPr b="0" lang="en-GB" sz="5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0"/>
          <p:cNvSpPr/>
          <p:nvPr/>
        </p:nvSpPr>
        <p:spPr>
          <a:xfrm>
            <a:off x="39600" y="245880"/>
            <a:ext cx="9141840" cy="453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¡Cristo! ¡Cristo!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No me dejes, ¡oh Señor!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Siendo tú mi guía fiel,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seré más que vencedor.</a:t>
            </a:r>
            <a:endParaRPr b="0" lang="en-GB" sz="5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Tú, de mi alma salvación,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en la ruda tempestad;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al venir la tentación,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dame ayuda por piedad.</a:t>
            </a:r>
            <a:endParaRPr b="0" lang="en-GB" sz="5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245880"/>
            <a:ext cx="9141840" cy="453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¡Cristo! ¡Cristo!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No me dejes, ¡oh Señor!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Siendo tú mi guía fiel,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seré más que vencedor.</a:t>
            </a:r>
            <a:endParaRPr b="0" lang="en-GB" sz="5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4720" cy="369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3160" cy="150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2021-07-30T16:29:38Z</dcterms:modified>
  <cp:revision>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