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99 –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Nada de sombras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Shadows.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No habrá sombras en el valle de la muerte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cuando cese de la vida el batallar,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escuchemos del Señor el llamamiento,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ya llevándonos con él a descansar.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0"/>
            <a:ext cx="9141840" cy="478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Sombras, nada de sombras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al dejar el mundo de dolor;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sombras, nada de sombras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cuando al cielo llegue vencedor.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Al dejarnos los que amamos no habrá sombras,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si su fe depositaron en Jesús;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porque irán para vivir por las edades,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con quien quiso redimirlos en la cruz.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0"/>
            <a:ext cx="9141840" cy="478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Sombras, nada de sombras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al dejar el mundo de dolor;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sombras, nada de sombras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cuando al cielo llegue vencedor.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1"/>
          <p:cNvSpPr/>
          <p:nvPr/>
        </p:nvSpPr>
        <p:spPr>
          <a:xfrm>
            <a:off x="39600" y="0"/>
            <a:ext cx="9141840" cy="478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Sombras, nada de sombras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al dejar el mundo de dolor;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sombras, nada de sombras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cuando al cielo llegue vencedor.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Cuando venga por los suyos no habrá sombras,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pues su gloria y majestad las destruirán;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las huestes redimidas con su Jefe,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a las célicas mansiones entrarán.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2021-07-10T15:54:49Z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