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120" y="3345840"/>
            <a:ext cx="1078920" cy="11221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120" cy="51408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720" cy="15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100 – </a:t>
            </a:r>
            <a:endParaRPr b="0" lang="en-GB" sz="4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200" spc="-1" strike="noStrike">
                <a:solidFill>
                  <a:srgbClr val="ffffff"/>
                </a:solidFill>
                <a:latin typeface="Calibri"/>
                <a:ea typeface="Calibri"/>
              </a:rPr>
              <a:t>A los pies de Jesucristo</a:t>
            </a:r>
            <a:endParaRPr b="0" lang="en-GB" sz="42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120" cy="9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Sitting at the Feet of Christ.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los pies de Jesucristo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es el sitio aquí mejor,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escuchando cual María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las palabras de su amor.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2"/>
          <p:cNvSpPr/>
          <p:nvPr/>
        </p:nvSpPr>
        <p:spPr>
          <a:xfrm>
            <a:off x="39600" y="245880"/>
            <a:ext cx="9141120" cy="45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los pies de Jesucristo 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gozaré su comunión,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pues su mano fiel y tierna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me ha provisto protección.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los pies de Jesucristo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hallo tierna compasión;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él quitó ya mis afanes,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ya me ha dado bendición.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0"/>
          <p:cNvSpPr/>
          <p:nvPr/>
        </p:nvSpPr>
        <p:spPr>
          <a:xfrm>
            <a:off x="39600" y="245880"/>
            <a:ext cx="9141120" cy="45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¡Puedo yo decirle a Cristo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mis cuidados y temor!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con él tendrá mi alma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gozo, paz, eterno amor.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6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A los pies de Jesucristo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yo tendré su bendición;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en sus ojos hay dulzura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 en su seno protección.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3"/>
          <p:cNvSpPr/>
          <p:nvPr/>
        </p:nvSpPr>
        <p:spPr>
          <a:xfrm>
            <a:off x="0" y="0"/>
            <a:ext cx="9141120" cy="51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¡Que feliz es el momento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que yo paso junto a ti!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ya anhelo el encuentro</a:t>
            </a:r>
            <a:endParaRPr b="0" lang="en-GB" sz="5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5000" spc="-1" strike="noStrike">
                <a:solidFill>
                  <a:srgbClr val="ffffff"/>
                </a:solidFill>
                <a:latin typeface="Calibri"/>
                <a:ea typeface="Calibri"/>
              </a:rPr>
              <a:t>cuando vengas tú por mí.</a:t>
            </a:r>
            <a:endParaRPr b="0" lang="en-GB" sz="5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9;p10"/>
          <p:cNvSpPr/>
          <p:nvPr/>
        </p:nvSpPr>
        <p:spPr>
          <a:xfrm>
            <a:off x="4939560" y="724320"/>
            <a:ext cx="3834000" cy="36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8" name="Google Shape;110;p10"/>
          <p:cNvSpPr/>
          <p:nvPr/>
        </p:nvSpPr>
        <p:spPr>
          <a:xfrm>
            <a:off x="265680" y="1818720"/>
            <a:ext cx="4042440" cy="15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2021-07-30T18:02:05Z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