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08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101 – El gran día viene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There’s a Great Day Coming.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480" cy="44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El gran día viene,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Muy pronto viene,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El gran día del juicio final;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Cuando justos y malos el gran Juez apartará, 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Esperemos el juicio final.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¿Estás listo? ¿Estás listo?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trompeta ya da la señal;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¿Estás listo, esperando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juicio final?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480" cy="46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Día triste viene,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Muy pronto viene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El gran día del juicio final;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Cuando el pueblo rebelde reprobado allí será. 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Esperemos el juicio final.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¿Estás listo? ¿Estás listo?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trompeta ya da la señal;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¿Estás listo, esperando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juicio final?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3"/>
          <p:cNvSpPr/>
          <p:nvPr/>
        </p:nvSpPr>
        <p:spPr>
          <a:xfrm>
            <a:off x="0" y="0"/>
            <a:ext cx="9141480" cy="46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El gran día viene,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Muy pronto viene,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Cuando Cristo vendrá en poder;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Mas el gozo lo sienten los amados del Señor, Esperemos a nuestro Señor.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¿Estás listo? ¿Estás listo?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trompeta ya da la señal;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¿Estás listo, esperando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juicio final?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2021-08-17T15:14:32Z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