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102 – Poder pentecostal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2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Pentecostal Power.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Unánimes junto a la cruz, 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Pedimos con fervor;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Según tu dicho, oh Jesús, 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Manda el Consolador.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Sí, manda otra lluvia,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buen Salvador!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con tu gran fuego avívanos, Señor;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¡Oh!, danos la lluvia, del Consolador, Aviva tu iglesia con poder celestial.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Cual vivo fuego o vendaval,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¡Oh!, hazlo descender;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pueda hoy en cada cual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Su templo establecer.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Sí, manda otra lluvia,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buen Salvador!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con tu gran fuego avívanos, Señor;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¡Oh!, danos la lluvia, del Consolador, Aviva tu iglesia con poder celestial.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Mediante fe y oración, 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El cielo tú abrirás;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El santo fuego harás bajar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nos avivarás.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Sí, manda otra lluvia,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buen Salvador!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con tu gran fuego avívanos, Señor;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¡Oh!, danos la lluvia, del Consolador, Aviva tu iglesia con poder celestial.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Destruye el egoísmo, sí, 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quema todo mal;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Ven, vivifícanos aquí, 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Con fuego celestial.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Sí, manda otra lluvia,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buen Salvador!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con tu gran fuego avívanos, Señor;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¡Oh!, danos la lluvia, del Consolador, Aviva tu iglesia con poder celestial.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2021-07-25T19:41:00Z</dcterms:modified>
  <cp:revision>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