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103 – Cuando andemos con Dios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Trust and Obey.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Cuando andemos con Dios, escuchando su voz,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Nuestra senda florida será;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Si acatamos su ley, él será nuestro Rey,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con él reinaremos allá.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O.............be............de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...........cer,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Cumple a nuestro deber;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queréis ser felices,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Debéis obedecer.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Cuando Cristo murió, nuestro llanto enjugó, 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Proclamarle debemos doquier;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Gozarás del amor, de tu Rey y Señor,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Si obediente le quieres tú ser.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O.............be............de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...........cer,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Cumple a nuestro deber;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queréis ser felices,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Debéis obedecer.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No podremos probar sus delicias sin par,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seguimos mundano el placer;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Obtendremos su amor, y el divino favor,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sus leyes queremos hacer.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O.............be............de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...........cer,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Cumple a nuestro deber;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queréis ser felices,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Debéis obedecer.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2021-07-25T20:16:05Z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