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105 – En medio de mortal dolor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Grace Enough for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medio de mortal dolor,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La cruenta cruz yo vi;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allí raudal de gracia hallé,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Bastante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cruz fluye sin cesar,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Insondable cual es el mar,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Esta gracia que brota allí,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Basta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Sufriendo fue mi corazón,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apenas pude allí,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Creer que gracia habría de hallar Bastante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cruz fluye sin cesar,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Insondable cual es el mar,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Esta gracia que brota allí,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Basta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en la cruz clavadas ya, Mis culpas yo sentí;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Raudal de gracia a mí entró, Bastante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cruz fluye sin cesar,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Insondable cual es el mar,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Esta gracia que brota allí,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Basta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en el cielo con Jesús, Alegre cante allí,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Diré que aquella gracia fue Bastante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cruz fluye sin cesar,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Insondable cual es el mar,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Esta gracia que brota allí,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Basta para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2021-08-27T16:01:05Z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