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106 – La senda es estrecha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Way is Narrow.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Ya no es mi vida cual antes fue,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Borrado el pecado está;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Hoy canto feliz: ¡Aleluya!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voy feliz al dulce hogar.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senda es muy estrecha mas la sigo, La sigo, la sigo;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senda es muy estrecha mas la sigo; Yo la sigo por las huellas de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Mi vida fue cruel desilusión,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Ni amigo constante hallé;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Mas luz y muy grato consuelo Hallé en mi buen Salvador.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senda es muy estrecha mas la sigo, La sigo, la sigo;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senda es muy estrecha mas la sigo; Yo la sigo por las huellas de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Ya no más luto ni cruel pesar,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Cual nubes huyeron ya;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cielo yo miro gozoso,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Do hay gloria, gloria sin fin.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senda es muy estrecha mas la sigo, La sigo, la sigo;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senda es muy estrecha mas la sigo; Yo la sigo por las huellas de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2021-07-26T15:29:28Z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