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107 – Hubo quien por mis culpas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There Was One Who Was Willing.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Hubo quien por mis culpas muriera en la cruz 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Aun indigno y vil como soy;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Soy feliz, pues su sangre vertió mi Jesús,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Y con ella mis culpas borró.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Mis pecados llevó, en la cruz do murió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sublime, el tierno Jesús,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Los desprecios sufrió, y mi alma salvó,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Él cambió mis tinieblas en luz.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Él es tierno y amante, cual nadie lo fue,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Pues convierte al infiel corazón;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Y por esa paciencia y ternura yo sé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Que soy libre de condenación.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Mis pecados llevó, en la cruz do murió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sublime, el tierno Jesús,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Los desprecios sufrió, y mi alma salvó,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Él cambió mis tinieblas en luz.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Es mi anhelo constante a Cristo seguir,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Mi camino su ejemplo marcó;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por darme la vida él quiso morir,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su cruz mi pecado clavó.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Mis pecados llevó, en la cruz do murió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sublime, el tierno Jesús,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Los desprecios sufrió, y mi alma salvó,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Él cambió mis tinieblas en luz.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2021-07-26T15:44:22Z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