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80360" cy="112356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38680" y="3344400"/>
            <a:ext cx="1080360" cy="112356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33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70560" cy="514224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96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5160" cy="150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107 – El nombre de Jesús</a:t>
            </a:r>
            <a:endParaRPr b="0" lang="en-GB" sz="42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3560" cy="98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We Shall See the King Someday.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2560" cy="514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0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¡Tan dulce el nombre de Jesús!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Sus bellas notas al cantar;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Que mi alma llena al proclamar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¡El nombre de Jesús!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2"/>
          <p:cNvSpPr/>
          <p:nvPr/>
        </p:nvSpPr>
        <p:spPr>
          <a:xfrm>
            <a:off x="39600" y="360000"/>
            <a:ext cx="9142560" cy="431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Cristo, ¡oh, qué dulce es!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Cristo, para siempre es;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Cristo, yo te aclamaré,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Por siempre, ¡oh mi Cristo!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0"/>
          <p:cNvSpPr/>
          <p:nvPr/>
        </p:nvSpPr>
        <p:spPr>
          <a:xfrm>
            <a:off x="0" y="0"/>
            <a:ext cx="9142560" cy="514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0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Adoro el nombre de Jesús;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Jamás me faltará su amor,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Y pone aparte mi dolor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¡El nombre de Jesús!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0"/>
          <p:cNvSpPr/>
          <p:nvPr/>
        </p:nvSpPr>
        <p:spPr>
          <a:xfrm>
            <a:off x="39600" y="360000"/>
            <a:ext cx="9142560" cy="431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Cristo, ¡oh, qué dulce es!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Cristo, para siempre es;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Cristo, yo te aclamaré,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Por siempre, ¡oh mi Cristo!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1"/>
          <p:cNvSpPr/>
          <p:nvPr/>
        </p:nvSpPr>
        <p:spPr>
          <a:xfrm>
            <a:off x="0" y="0"/>
            <a:ext cx="9142560" cy="514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0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Tan puro el nombre de Jesús,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Que mi pesar pudo quitar,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Y grata paz a mi alma dar,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¡El nombre de Jesús!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1"/>
          <p:cNvSpPr/>
          <p:nvPr/>
        </p:nvSpPr>
        <p:spPr>
          <a:xfrm>
            <a:off x="39600" y="360000"/>
            <a:ext cx="9142560" cy="431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Cristo, ¡oh, qué dulce es!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Cristo, para siempre es;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Cristo, yo te aclamaré,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Por siempre, ¡oh mi Cristo!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69;gcf6442e355_0_3"/>
          <p:cNvSpPr/>
          <p:nvPr/>
        </p:nvSpPr>
        <p:spPr>
          <a:xfrm>
            <a:off x="0" y="0"/>
            <a:ext cx="9142560" cy="514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0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3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El dulce nombre de Jesús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Por siempre quiero alabar;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Y todos deben ensalzar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¡El nombre de Jesús!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74;gdc0cef80f0_0_3"/>
          <p:cNvSpPr/>
          <p:nvPr/>
        </p:nvSpPr>
        <p:spPr>
          <a:xfrm>
            <a:off x="39600" y="360000"/>
            <a:ext cx="9142560" cy="431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Cristo, ¡oh, qué dulce es!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Cristo, para siempre es;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Cristo, yo te aclamaré,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Por siempre, ¡oh mi Cristo!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09;p10"/>
          <p:cNvSpPr/>
          <p:nvPr/>
        </p:nvSpPr>
        <p:spPr>
          <a:xfrm>
            <a:off x="4939560" y="724320"/>
            <a:ext cx="3835440" cy="369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0" name="Google Shape;110;p10"/>
          <p:cNvSpPr/>
          <p:nvPr/>
        </p:nvSpPr>
        <p:spPr>
          <a:xfrm>
            <a:off x="265680" y="1818720"/>
            <a:ext cx="4043880" cy="150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1157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2021-07-27T11:10:50Z</dcterms:modified>
  <cp:revision>4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