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040" y="334476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200" cy="51418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800" cy="150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109 – Llama Pentecostal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200" cy="98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Through Out the Lifeline.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Fuego divino, clamamos a ti,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Ven de lo alto, desciende aquí;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¡Oh, ven!, despiértanos con tu fulgor; Ven, y avívanos con tu calor.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Baja del cielo, bendito fuego,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Baja, poder celestial;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Baja del cielo, bendito fuego,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Ven, llama Pentecostal.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Baja, Espíritu Consolador,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Baja y llénanos de santo amor;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Al mundo baja cual dijo Jesús,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Danos poder, vida, gracia y luz.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Baja del cielo, bendito fuego,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Baja, poder celestial;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Baja del cielo, bendito fuego,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Ven, llama Pentecostal.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En mi alma arde, ¡oh! llama de amor, Arde en mi pecho y dame valor; Consume todos los restos del mal, Desciende ya, fuego Pentecostal.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Baja del cielo, bendito fuego,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Baja, poder celestial;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Baja del cielo, bendito fuego,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Ven, llama Pentecostal.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5080" cy="36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52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2021-08-16T17:01:53Z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