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680" y="3344400"/>
            <a:ext cx="1080360" cy="11235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560" cy="51422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16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112 – Un día Cristo volverá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560" cy="9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Liloukalani.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Un día Cristo volverá,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Promesa fiel ¿faltar?, ¡jamás!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Como se fue así vendrá,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su pueblo ha de ver al Rey Jesús.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3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Muy pronto, sí, Jesús vendrá,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alegre le verá su pueblo;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¡Velad! ¡Orad!, el Rey vendrá,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suyos arrebatará.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Los mensajeros del Señor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Afirman que vendrá Jesús;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el buen fiel Consolador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Las promesas ya sacó a plena luz.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Muy pronto, sí, Jesús vendrá,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alegre le verá su pueblo;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¡Velad! ¡Orad!, el Rey vendrá,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suyos arrebatará.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¡Oh, gloria sin comparación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Será mirar a nuestro Rey!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Reciben todos bendición,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Esperando ese día, son tu grey.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Muy pronto, sí, Jesús vendrá,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alegre le verá su pueblo;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¡Velad! ¡Orad!, el Rey vendrá,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suyos arrebatará.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2560" cy="514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¡Oh bienvenido Rey Jesús!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Tu Iglesia te espera aquí;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Muy pronto ha de ver tu faz,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gozar de tus laureles siempre allí.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2"/>
          <p:cNvSpPr/>
          <p:nvPr/>
        </p:nvSpPr>
        <p:spPr>
          <a:xfrm>
            <a:off x="39600" y="360000"/>
            <a:ext cx="914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Muy pronto, sí, Jesús vendrá,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alegre le verá su pueblo;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¡Velad! ¡Orad!, el Rey vendrá,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suyos arrebatará.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440" cy="36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388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2021-07-27T18:23:37Z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