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98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113 – Gracias sean dadas al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buen Salvador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Mercy is Roundless and Free.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4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Gracias sean dadas al buen Salvador,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Libre es su amor, libre es su amor;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Ha preparado para el pecador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Fuente preciosa de amor.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si tú quieres en Cristo confiar,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Libre es su amor, libre es su amor,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De vida eterna irás a gozar;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Inagotable es su amor.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Tierno te llama Jesús, ¿quieres ir?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pecador! ¡Oh pecador!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ha dejado en la cruz al morir,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Fuente preciosa de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¿Por qué viviendo en pecado has de estar?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Libre es su amor, libre es su amor;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Llama el Espíritu, ven sin tardar, Inagotable es su amor,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Deja tinieblas por luz celestial,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Libre es su amor, libre es su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Hoy mismo quiere librarte de mal; Inagotable es su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Tierno te llama Jesús, ¿quieres ir?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pecador! ¡Oh pecador!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ha dejado en la cruz al morir,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Fuente preciosa de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que creyere perdón obtendrá,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Libre es su amor, libre es su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al momento te bendecirá, Inagotable es su amor,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Jesús te espera, óyele llamar,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Libre es su amor, libre es su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Fe en su nombre te ha de salvar; Inagotable es su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Tierno te llama Jesús, ¿quieres ir?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pecador! ¡Oh pecador!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ha dejado en la cruz al morir,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Fuente preciosa de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2021-08-31T15:44:57Z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