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4080" cy="180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114 – En Jesús mi Señor encontré dulce paz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I’ve Found in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Jesús, mi Señor, encontré dulce paz, En Jesús quien por mí se entregó;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Si acudieres a él este don tú tendrás,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Ve, que a nadie jamás rechazó.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¡Sublime don!, ¡don sin igual!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Solamente él podrá conceder;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un rayo de luz, de su luz celestial,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en nosotros él quiere encender.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Jesús encontré inefable perdón, Cuando a él suplicante acudí;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amor encendió mi falaz corazón,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por él nueva fe recibí.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¡Sublime don!, ¡don sin igual!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Solamente él podrá conceder;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un rayo de luz, de su luz celestial,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en nosotros él quiere encender.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nueva vida tendrás, pecador,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Sin tardanza dirígete a él;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tu pecho pondrá nueva fe, nuevo amor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después siempre sírvele fiel.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¡Sublime don!, ¡don sin igual!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Solamente él podrá conceder;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un rayo de luz, de su luz celestial,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en nosotros él quiere encender.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2021-08-30T15:50:16Z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